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 id="2147483662" r:id="rId2"/>
    <p:sldMasterId id="2147483663" r:id="rId3"/>
    <p:sldMasterId id="2147483664" r:id="rId4"/>
  </p:sldMasterIdLst>
  <p:notesMasterIdLst>
    <p:notesMasterId r:id="rId48"/>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Lst>
  <p:sldSz cx="9117013" cy="6831013"/>
  <p:notesSz cx="6858000" cy="9144000"/>
  <p:defaultTextStyle>
    <a:defPPr algn="l" rtl="0" eaLnBrk="0" latinLnBrk="0" hangingPunct="0">
      <a:defRPr kumimoji="1" lang="ko-KR" alt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3">
          <p15:clr>
            <a:srgbClr val="A4A3A4"/>
          </p15:clr>
        </p15:guide>
        <p15:guide id="2" pos="287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ACF4677E-8BD2-47ae-8A1F-98590045965D">
      <hp:hncThemeShow xmlns:hp="http://schemas.haansoft.com/office/presentation/8.0" xmlns:dsp="http://schemas.microsoft.com/office/drawing/2008/diagram" xmlns:dgm="http://schemas.openxmlformats.org/drawingml/2006/diagram" xmlns:c="http://schemas.openxmlformats.org/drawingml/2006/chart" xmlns="" themeShowType="1" themeSkinType="1" themeTransitionType="1" useThemeTransition="1" byMouseClick="1" attrType="1" dur="200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79"/>
    <p:restoredTop sz="95383" autoAdjust="0"/>
  </p:normalViewPr>
  <p:slideViewPr>
    <p:cSldViewPr>
      <p:cViewPr>
        <p:scale>
          <a:sx n="75" d="100"/>
          <a:sy n="75" d="100"/>
        </p:scale>
        <p:origin x="1814" y="317"/>
      </p:cViewPr>
      <p:guideLst>
        <p:guide orient="horz" pos="2153"/>
        <p:guide pos="2874"/>
      </p:guideLst>
    </p:cSldViewPr>
  </p:slideViewPr>
  <p:notesTextViewPr>
    <p:cViewPr>
      <p:scale>
        <a:sx n="100" d="100"/>
        <a:sy n="100" d="100"/>
      </p:scale>
      <p:origin x="0" y="0"/>
    </p:cViewPr>
  </p:notesTextViewPr>
  <p:gridSpacing cx="72027" cy="72027"/>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a:lstStyle>
            <a:lvl1pPr algn="l">
              <a:defRPr sz="1200"/>
            </a:lvl1pPr>
          </a:lstStyle>
          <a:p>
            <a:pPr lvl="0">
              <a:defRPr/>
            </a:pP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2024-09-28(Sat)</a:t>
            </a:fld>
            <a:endParaRPr lang="ko-KR" altLang="en-US"/>
          </a:p>
        </p:txBody>
      </p:sp>
      <p:sp>
        <p:nvSpPr>
          <p:cNvPr id="4" name="슬라이드 이미지 개체 틀 3"/>
          <p:cNvSpPr>
            <a:spLocks noGrp="1" noRot="1" noChangeAspect="1" noTextEdit="1"/>
          </p:cNvSpPr>
          <p:nvPr>
            <p:ph type="sldImg" idx="2"/>
          </p:nvPr>
        </p:nvSpPr>
        <p:spPr>
          <a:xfrm>
            <a:off x="1140877" y="685800"/>
            <a:ext cx="4576244"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extLst>
      <p:ext uri="{BB962C8B-B14F-4D97-AF65-F5344CB8AC3E}">
        <p14:creationId xmlns:p14="http://schemas.microsoft.com/office/powerpoint/2010/main" val="1980121221"/>
      </p:ext>
    </p:extLst>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914399" y="2130425"/>
            <a:ext cx="10363199" cy="1470025"/>
          </a:xfrm>
        </p:spPr>
        <p:txBody>
          <a:bodyPr/>
          <a:lstStyle/>
          <a:p>
            <a:r>
              <a:rPr lang="ko-KR" altLang="en-US"/>
              <a:t>마스터 제목 스타일 편집</a:t>
            </a:r>
          </a:p>
        </p:txBody>
      </p:sp>
      <p:sp>
        <p:nvSpPr>
          <p:cNvPr id="3" name="부제목 2"/>
          <p:cNvSpPr>
            <a:spLocks noGrp="1"/>
          </p:cNvSpPr>
          <p:nvPr>
            <p:ph type="subTitle" idx="1"/>
          </p:nvPr>
        </p:nvSpPr>
        <p:spPr>
          <a:xfrm>
            <a:off x="1828799" y="3886200"/>
            <a:ext cx="853439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D8D7A7C4-C82A-4D21-9AB0-F0C5A1D3EF09}" type="datetime1">
              <a:rPr lang="ko-KR" altLang="en-US" smtClean="0"/>
              <a:pPr/>
              <a:t>2024-09-28(Sat)</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간지">
    <p:spTree>
      <p:nvGrpSpPr>
        <p:cNvPr id="1" name=""/>
        <p:cNvGrpSpPr/>
        <p:nvPr/>
      </p:nvGrpSpPr>
      <p:grpSpPr>
        <a:xfrm>
          <a:off x="0" y="0"/>
          <a:ext cx="0" cy="0"/>
          <a:chOff x="0" y="0"/>
          <a:chExt cx="0" cy="0"/>
        </a:xfrm>
      </p:grpSpPr>
      <p:sp>
        <p:nvSpPr>
          <p:cNvPr id="2" name="제목 1"/>
          <p:cNvSpPr>
            <a:spLocks noGrp="1"/>
          </p:cNvSpPr>
          <p:nvPr>
            <p:ph type="ctrTitle"/>
          </p:nvPr>
        </p:nvSpPr>
        <p:spPr>
          <a:xfrm>
            <a:off x="-12314" y="2130425"/>
            <a:ext cx="12192000" cy="1470025"/>
          </a:xfrm>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D8D7A7C4-C82A-4D21-9AB0-F0C5A1D3EF09}" type="datetimeFigureOut">
              <a:rPr lang="ko-KR" altLang="en-US" smtClean="0"/>
              <a:pPr/>
              <a:t>2024-09-28(Sat)</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clipArtAndTx" preserve="1">
  <p:cSld name="목차">
    <p:spTree>
      <p:nvGrpSpPr>
        <p:cNvPr id="1" name=""/>
        <p:cNvGrpSpPr/>
        <p:nvPr/>
      </p:nvGrpSpPr>
      <p:grpSpPr>
        <a:xfrm>
          <a:off x="0" y="0"/>
          <a:ext cx="0" cy="0"/>
          <a:chOff x="0" y="0"/>
          <a:chExt cx="0" cy="0"/>
        </a:xfrm>
      </p:grpSpPr>
      <p:sp>
        <p:nvSpPr>
          <p:cNvPr id="2" name="제목 1"/>
          <p:cNvSpPr>
            <a:spLocks noGrp="1"/>
          </p:cNvSpPr>
          <p:nvPr>
            <p:ph type="title"/>
          </p:nvPr>
        </p:nvSpPr>
        <p:spPr>
          <a:xfrm>
            <a:off x="609599" y="274638"/>
            <a:ext cx="10972799" cy="1143000"/>
          </a:xfrm>
        </p:spPr>
        <p:txBody>
          <a:bodyPr/>
          <a:lstStyle>
            <a:lvl1pPr>
              <a:defRPr/>
            </a:lvl1pPr>
          </a:lstStyle>
          <a:p>
            <a:r>
              <a:rPr lang="ko-KR" altLang="en-US"/>
              <a:t>마스터 제목 스타일 편집</a:t>
            </a:r>
          </a:p>
        </p:txBody>
      </p:sp>
      <p:sp>
        <p:nvSpPr>
          <p:cNvPr id="3" name="텍스트 개체 틀 2"/>
          <p:cNvSpPr>
            <a:spLocks noGrp="1"/>
          </p:cNvSpPr>
          <p:nvPr>
            <p:ph type="body" sz="quarter" idx="1"/>
          </p:nvPr>
        </p:nvSpPr>
        <p:spPr>
          <a:xfrm>
            <a:off x="2859322" y="2196090"/>
            <a:ext cx="6475199" cy="3240000"/>
          </a:xfrm>
        </p:spPr>
        <p:txBody>
          <a:bodyPr>
            <a:normAutofit/>
          </a:bodyPr>
          <a:lstStyle>
            <a:lvl1pPr>
              <a:lnSpc>
                <a:spcPct val="150000"/>
              </a:lnSpc>
              <a:defRPr sz="2400"/>
            </a:lvl1pPr>
            <a:lvl2pPr>
              <a:defRPr sz="2000"/>
            </a:lvl2pPr>
            <a:lvl3pPr>
              <a:defRPr sz="1800"/>
            </a:lvl3pPr>
            <a:lvl4pPr>
              <a:defRPr sz="1600"/>
            </a:lvl4pPr>
            <a:lvl5pPr>
              <a:defRPr sz="1600"/>
            </a:lvl5pPr>
          </a:lstStyle>
          <a:p>
            <a:pPr lvl="0"/>
            <a:r>
              <a:rPr lang="ko-KR" altLang="en-US"/>
              <a:t>첫째 목차</a:t>
            </a:r>
          </a:p>
          <a:p>
            <a:pPr lvl="0"/>
            <a:r>
              <a:rPr lang="ko-KR" altLang="en-US"/>
              <a:t>둘째 목차</a:t>
            </a:r>
          </a:p>
          <a:p>
            <a:pPr lvl="0"/>
            <a:r>
              <a:rPr lang="ko-KR" altLang="en-US"/>
              <a:t>셋째 목차</a:t>
            </a:r>
          </a:p>
          <a:p>
            <a:pPr lvl="0"/>
            <a:r>
              <a:rPr lang="ko-KR" altLang="en-US"/>
              <a:t>넷째 목차</a:t>
            </a:r>
          </a:p>
          <a:p>
            <a:pPr lvl="0"/>
            <a:r>
              <a:rPr lang="ko-KR" altLang="en-US"/>
              <a:t>다섯째 목차</a:t>
            </a:r>
          </a:p>
        </p:txBody>
      </p:sp>
      <p:sp>
        <p:nvSpPr>
          <p:cNvPr id="4" name="날짜 개체 틀 3"/>
          <p:cNvSpPr>
            <a:spLocks noGrp="1"/>
          </p:cNvSpPr>
          <p:nvPr>
            <p:ph type="dt" sz="half" idx="10"/>
          </p:nvPr>
        </p:nvSpPr>
        <p:spPr/>
        <p:txBody>
          <a:bodyPr/>
          <a:lstStyle/>
          <a:p>
            <a:fld id="{D8D7A7C4-C82A-4D21-9AB0-F0C5A1D3EF09}" type="datetimeFigureOut">
              <a:rPr lang="ko-KR" altLang="en-US" smtClean="0"/>
              <a:pPr/>
              <a:t>2024-09-28(Sat)</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세로 제목 및 본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839199" y="274638"/>
            <a:ext cx="2743199" cy="5851525"/>
          </a:xfrm>
        </p:spPr>
        <p:txBody>
          <a:bodyPr vert="eaVert"/>
          <a:lstStyle/>
          <a:p>
            <a:r>
              <a:rPr lang="ko-KR" altLang="en-US"/>
              <a:t>마스터 제목 스타일 편집</a:t>
            </a:r>
          </a:p>
        </p:txBody>
      </p:sp>
      <p:sp>
        <p:nvSpPr>
          <p:cNvPr id="3" name="세로 본문 개체 틀 2"/>
          <p:cNvSpPr>
            <a:spLocks noGrp="1"/>
          </p:cNvSpPr>
          <p:nvPr>
            <p:ph type="body" orient="vert" idx="1"/>
          </p:nvPr>
        </p:nvSpPr>
        <p:spPr>
          <a:xfrm>
            <a:off x="609599" y="274638"/>
            <a:ext cx="8026399"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D8D7A7C4-C82A-4D21-9AB0-F0C5A1D3EF09}" type="datetimeFigureOut">
              <a:rPr lang="ko-KR" altLang="en-US" smtClean="0"/>
              <a:pPr/>
              <a:t>2024-09-28(Sat)</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914399" y="2130425"/>
            <a:ext cx="10363199" cy="1470025"/>
          </a:xfrm>
        </p:spPr>
        <p:txBody>
          <a:bodyPr/>
          <a:lstStyle/>
          <a:p>
            <a:r>
              <a:rPr lang="ko-KR" altLang="en-US"/>
              <a:t>마스터 제목 스타일 편집</a:t>
            </a:r>
          </a:p>
        </p:txBody>
      </p:sp>
      <p:sp>
        <p:nvSpPr>
          <p:cNvPr id="3" name="부제목 2"/>
          <p:cNvSpPr>
            <a:spLocks noGrp="1"/>
          </p:cNvSpPr>
          <p:nvPr>
            <p:ph type="subTitle" idx="1"/>
          </p:nvPr>
        </p:nvSpPr>
        <p:spPr>
          <a:xfrm>
            <a:off x="1828799" y="3886200"/>
            <a:ext cx="853439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D8D7A7C4-C82A-4D21-9AB0-F0C5A1D3EF09}" type="datetime1">
              <a:rPr lang="ko-KR" altLang="en-US" smtClean="0"/>
              <a:pPr/>
              <a:t>2024-09-28(Sat)</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D8D7A7C4-C82A-4D21-9AB0-F0C5A1D3EF09}" type="datetimeFigureOut">
              <a:rPr lang="ko-KR" altLang="en-US" smtClean="0"/>
              <a:pPr/>
              <a:t>2024-09-28(Sat)</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D8D7A7C4-C82A-4D21-9AB0-F0C5A1D3EF09}" type="datetimeFigureOut">
              <a:rPr lang="ko-KR" altLang="en-US" smtClean="0"/>
              <a:pPr/>
              <a:t>2024-09-28(Sat)</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963083" y="4406900"/>
            <a:ext cx="10363199" cy="1362075"/>
          </a:xfrm>
        </p:spPr>
        <p:txBody>
          <a:bodyPr anchor="t"/>
          <a:lstStyle>
            <a:lvl1pPr>
              <a:defRPr sz="4000" b="1" cap="all"/>
            </a:lvl1pPr>
          </a:lstStyle>
          <a:p>
            <a:r>
              <a:rPr lang="ko-KR" altLang="en-US"/>
              <a:t>마스터 제목 스타일 편집</a:t>
            </a:r>
          </a:p>
        </p:txBody>
      </p:sp>
      <p:sp>
        <p:nvSpPr>
          <p:cNvPr id="3" name="텍스트 개체 틀 2"/>
          <p:cNvSpPr>
            <a:spLocks noGrp="1"/>
          </p:cNvSpPr>
          <p:nvPr>
            <p:ph type="body" idx="1"/>
          </p:nvPr>
        </p:nvSpPr>
        <p:spPr>
          <a:xfrm>
            <a:off x="963083" y="2906713"/>
            <a:ext cx="10363198"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D8D7A7C4-C82A-4D21-9AB0-F0C5A1D3EF09}" type="datetimeFigureOut">
              <a:rPr lang="ko-KR" altLang="en-US" smtClean="0"/>
              <a:pPr/>
              <a:t>2024-09-28(Sat)</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내용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609599" y="1600200"/>
            <a:ext cx="53847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97599" y="1600200"/>
            <a:ext cx="53847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3"/>
          <p:cNvSpPr>
            <a:spLocks noGrp="1"/>
          </p:cNvSpPr>
          <p:nvPr>
            <p:ph type="dt" sz="half" idx="10"/>
          </p:nvPr>
        </p:nvSpPr>
        <p:spPr/>
        <p:txBody>
          <a:bodyPr/>
          <a:lstStyle/>
          <a:p>
            <a:fld id="{D8D7A7C4-C82A-4D21-9AB0-F0C5A1D3EF09}" type="datetimeFigureOut">
              <a:rPr lang="ko-KR" altLang="en-US" smtClean="0"/>
              <a:pPr/>
              <a:t>2024-09-28(Sat)</a:t>
            </a:fld>
            <a:endParaRPr lang="ko-KR" altLang="en-US"/>
          </a:p>
        </p:txBody>
      </p:sp>
      <p:sp>
        <p:nvSpPr>
          <p:cNvPr id="6" name="바닥글 개체 틀 4"/>
          <p:cNvSpPr>
            <a:spLocks noGrp="1"/>
          </p:cNvSpPr>
          <p:nvPr>
            <p:ph type="ftr" sz="quarter" idx="11"/>
          </p:nvPr>
        </p:nvSpPr>
        <p:spPr/>
        <p:txBody>
          <a:bodyPr/>
          <a:lstStyle/>
          <a:p>
            <a:endParaRPr lang="ko-KR" altLang="en-US"/>
          </a:p>
        </p:txBody>
      </p:sp>
      <p:sp>
        <p:nvSpPr>
          <p:cNvPr id="7"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D8D7A7C4-C82A-4D21-9AB0-F0C5A1D3EF09}" type="datetimeFigureOut">
              <a:rPr lang="ko-KR" altLang="en-US" smtClean="0"/>
              <a:pPr/>
              <a:t>2024-09-28(Sat)</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bl" preserve="1">
  <p:cSld name="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표 개체 틀 2"/>
          <p:cNvSpPr>
            <a:spLocks noGrp="1"/>
          </p:cNvSpPr>
          <p:nvPr>
            <p:ph type="tbl" sz="quarter" idx="1"/>
          </p:nvPr>
        </p:nvSpPr>
        <p:spPr>
          <a:xfrm>
            <a:off x="608037" y="1643063"/>
            <a:ext cx="10972799" cy="4525200"/>
          </a:xfrm>
        </p:spPr>
        <p:txBody>
          <a:bodyPr/>
          <a:lstStyle>
            <a:lvl1pPr marL="0" indent="0">
              <a:buFontTx/>
              <a:buNone/>
              <a:defRPr/>
            </a:lvl1pPr>
          </a:lstStyle>
          <a:p>
            <a:r>
              <a:rPr lang="ko-KR" altLang="en-US"/>
              <a:t>표를 추가하려면 아이콘을 클릭하십시오</a:t>
            </a:r>
          </a:p>
        </p:txBody>
      </p:sp>
      <p:sp>
        <p:nvSpPr>
          <p:cNvPr id="5" name="날짜 개체 틀 3"/>
          <p:cNvSpPr>
            <a:spLocks noGrp="1"/>
          </p:cNvSpPr>
          <p:nvPr>
            <p:ph type="dt" sz="half" idx="10"/>
          </p:nvPr>
        </p:nvSpPr>
        <p:spPr/>
        <p:txBody>
          <a:bodyPr/>
          <a:lstStyle/>
          <a:p>
            <a:fld id="{D8D7A7C4-C82A-4D21-9AB0-F0C5A1D3EF09}" type="datetimeFigureOut">
              <a:rPr lang="ko-KR" altLang="en-US" smtClean="0"/>
              <a:pPr/>
              <a:t>2024-09-28(Sat)</a:t>
            </a:fld>
            <a:endParaRPr lang="ko-KR" altLang="en-US"/>
          </a:p>
        </p:txBody>
      </p:sp>
      <p:sp>
        <p:nvSpPr>
          <p:cNvPr id="6" name="바닥글 개체 틀 4"/>
          <p:cNvSpPr>
            <a:spLocks noGrp="1"/>
          </p:cNvSpPr>
          <p:nvPr>
            <p:ph type="ftr" sz="quarter" idx="11"/>
          </p:nvPr>
        </p:nvSpPr>
        <p:spPr/>
        <p:txBody>
          <a:bodyPr/>
          <a:lstStyle/>
          <a:p>
            <a:endParaRPr lang="ko-KR" altLang="en-US"/>
          </a:p>
        </p:txBody>
      </p:sp>
      <p:sp>
        <p:nvSpPr>
          <p:cNvPr id="7"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D8D7A7C4-C82A-4D21-9AB0-F0C5A1D3EF09}" type="datetimeFigureOut">
              <a:rPr lang="ko-KR" altLang="en-US" smtClean="0"/>
              <a:pPr/>
              <a:t>2024-09-28(Sat)</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내용 4개" type="fourObj" preserve="1">
  <p:cSld name="내용 4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r>
              <a:rPr lang="ko-KR" altLang="en-US"/>
              <a:t>마스터 제목 스타일 편집</a:t>
            </a:r>
          </a:p>
        </p:txBody>
      </p:sp>
      <p:sp>
        <p:nvSpPr>
          <p:cNvPr id="3" name="내용 개체 틀 2"/>
          <p:cNvSpPr>
            <a:spLocks noGrp="1"/>
          </p:cNvSpPr>
          <p:nvPr>
            <p:ph sz="half" idx="1"/>
          </p:nvPr>
        </p:nvSpPr>
        <p:spPr>
          <a:xfrm>
            <a:off x="455847" y="1593988"/>
            <a:ext cx="4026658" cy="218747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34455" y="1593988"/>
            <a:ext cx="4026658" cy="218747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내용 개체 틀 4"/>
          <p:cNvSpPr>
            <a:spLocks noGrp="1"/>
          </p:cNvSpPr>
          <p:nvPr>
            <p:ph sz="half" idx="3"/>
          </p:nvPr>
        </p:nvSpPr>
        <p:spPr>
          <a:xfrm>
            <a:off x="454679" y="3968755"/>
            <a:ext cx="4026658" cy="218747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내용 개체 틀 5"/>
          <p:cNvSpPr>
            <a:spLocks noGrp="1"/>
          </p:cNvSpPr>
          <p:nvPr>
            <p:ph sz="half" idx="4"/>
          </p:nvPr>
        </p:nvSpPr>
        <p:spPr>
          <a:xfrm>
            <a:off x="4633287" y="3968755"/>
            <a:ext cx="4026658" cy="218747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10" name="날짜 개체 틀 3"/>
          <p:cNvSpPr>
            <a:spLocks noGrp="1"/>
          </p:cNvSpPr>
          <p:nvPr>
            <p:ph type="dt" sz="half" idx="10"/>
          </p:nvPr>
        </p:nvSpPr>
        <p:spPr/>
        <p:txBody>
          <a:bodyPr vert="horz" wrap="square" lIns="91440" tIns="45720" rIns="91440" bIns="45720" anchor="ctr">
            <a:noAutofit/>
          </a:bodyPr>
          <a:lstStyle>
            <a:lvl1pPr marL="0" lvl="0" indent="0" algn="l" defTabSz="393752" rtl="0" eaLnBrk="1" latinLnBrk="1" hangingPunct="1">
              <a:lnSpc>
                <a:spcPct val="100000"/>
              </a:lnSpc>
              <a:spcBef>
                <a:spcPct val="0"/>
              </a:spcBef>
              <a:spcAft>
                <a:spcPct val="0"/>
              </a:spcAft>
              <a:buNone/>
              <a:defRPr kumimoji="1" lang="ko-KR" altLang="en-US" sz="1200" b="0" i="0" u="none" baseline="0">
                <a:solidFill>
                  <a:srgbClr val="898989">
                    <a:alpha val="100000"/>
                  </a:srgbClr>
                </a:solidFill>
                <a:latin typeface="맑은 고딕"/>
                <a:ea typeface="맑은 고딕"/>
              </a:defRPr>
            </a:lvl1pPr>
          </a:lstStyle>
          <a:p>
            <a:pPr marL="0" lvl="0" indent="0" algn="l" defTabSz="393752" rtl="0" eaLnBrk="1" latinLnBrk="1" hangingPunct="1">
              <a:lnSpc>
                <a:spcPct val="100000"/>
              </a:lnSpc>
              <a:spcBef>
                <a:spcPct val="0"/>
              </a:spcBef>
              <a:spcAft>
                <a:spcPct val="0"/>
              </a:spcAft>
              <a:buNone/>
            </a:pPr>
            <a:fld id="{B2C9D18B-6397-4229-8B20-43C8F4D6EE6D}" type="datetime1">
              <a:rPr kumimoji="1" lang="ko-KR" altLang="en-US" sz="1200" b="0" i="0" u="none" baseline="0">
                <a:solidFill>
                  <a:srgbClr val="898989">
                    <a:alpha val="100000"/>
                  </a:srgbClr>
                </a:solidFill>
                <a:latin typeface="맑은 고딕"/>
                <a:ea typeface="맑은 고딕"/>
              </a:rPr>
              <a:pPr marL="0" lvl="0" indent="0" algn="l" defTabSz="393752" rtl="0" eaLnBrk="1" latinLnBrk="1" hangingPunct="1">
                <a:lnSpc>
                  <a:spcPct val="100000"/>
                </a:lnSpc>
                <a:spcBef>
                  <a:spcPct val="0"/>
                </a:spcBef>
                <a:spcAft>
                  <a:spcPct val="0"/>
                </a:spcAft>
                <a:buNone/>
              </a:pPr>
              <a:t>2024-09-28(Sat)</a:t>
            </a:fld>
            <a:endParaRPr kumimoji="1" lang="ko-KR" altLang="en-US" sz="1200" b="0" i="0" u="none" baseline="0">
              <a:solidFill>
                <a:srgbClr val="898989">
                  <a:alpha val="100000"/>
                </a:srgbClr>
              </a:solidFill>
              <a:latin typeface="맑은 고딕"/>
              <a:ea typeface="맑은 고딕"/>
            </a:endParaRPr>
          </a:p>
        </p:txBody>
      </p:sp>
      <p:sp>
        <p:nvSpPr>
          <p:cNvPr id="11" name="바닥글 개체 틀 4"/>
          <p:cNvSpPr>
            <a:spLocks noGrp="1"/>
          </p:cNvSpPr>
          <p:nvPr>
            <p:ph type="ftr" sz="quarter" idx="11"/>
          </p:nvPr>
        </p:nvSpPr>
        <p:spPr/>
        <p:txBody>
          <a:bodyPr vert="horz" wrap="square" lIns="91440" tIns="45720" rIns="91440" bIns="45720" anchor="ctr">
            <a:noAutofit/>
          </a:bodyPr>
          <a:lstStyle>
            <a:lvl1pPr marL="0" lvl="0" indent="0" algn="ctr" defTabSz="393752" rtl="0" eaLnBrk="1" latinLnBrk="1" hangingPunct="1">
              <a:lnSpc>
                <a:spcPct val="100000"/>
              </a:lnSpc>
              <a:spcBef>
                <a:spcPct val="0"/>
              </a:spcBef>
              <a:spcAft>
                <a:spcPct val="0"/>
              </a:spcAft>
              <a:buNone/>
              <a:defRPr kumimoji="1" lang="ko-KR" altLang="en-US" sz="1200" b="0" i="0" u="none" baseline="0">
                <a:solidFill>
                  <a:srgbClr val="898989">
                    <a:alpha val="100000"/>
                  </a:srgbClr>
                </a:solidFill>
                <a:latin typeface="맑은 고딕"/>
                <a:ea typeface="맑은 고딕"/>
              </a:defRPr>
            </a:lvl1pPr>
          </a:lstStyle>
          <a:p>
            <a:pPr marL="0" lvl="0" indent="0" algn="ctr" defTabSz="393752" rtl="0" eaLnBrk="1" latinLnBrk="1" hangingPunct="1">
              <a:lnSpc>
                <a:spcPct val="100000"/>
              </a:lnSpc>
              <a:spcBef>
                <a:spcPct val="0"/>
              </a:spcBef>
              <a:spcAft>
                <a:spcPct val="0"/>
              </a:spcAft>
              <a:buNone/>
            </a:pPr>
            <a:endParaRPr kumimoji="1" lang="ko-KR" altLang="en-US" sz="1200" b="0" i="0" u="none" baseline="0">
              <a:solidFill>
                <a:srgbClr val="898989">
                  <a:alpha val="100000"/>
                </a:srgbClr>
              </a:solidFill>
              <a:latin typeface="맑은 고딕"/>
              <a:ea typeface="맑은 고딕"/>
            </a:endParaRPr>
          </a:p>
        </p:txBody>
      </p:sp>
      <p:sp>
        <p:nvSpPr>
          <p:cNvPr id="12" name="슬라이드 번호 개체 틀 5"/>
          <p:cNvSpPr>
            <a:spLocks noGrp="1"/>
          </p:cNvSpPr>
          <p:nvPr>
            <p:ph type="sldNum" sz="quarter" idx="12"/>
          </p:nvPr>
        </p:nvSpPr>
        <p:spPr/>
        <p:txBody>
          <a:bodyPr vert="horz" wrap="square" lIns="91440" tIns="45720" rIns="91440" bIns="45720" anchor="ctr">
            <a:noAutofit/>
          </a:bodyPr>
          <a:lstStyle>
            <a:lvl1pPr marL="0" lvl="0" indent="0" algn="r" defTabSz="393752" rtl="0" eaLnBrk="1" latinLnBrk="1" hangingPunct="1">
              <a:lnSpc>
                <a:spcPct val="100000"/>
              </a:lnSpc>
              <a:spcBef>
                <a:spcPct val="0"/>
              </a:spcBef>
              <a:spcAft>
                <a:spcPct val="0"/>
              </a:spcAft>
              <a:buNone/>
              <a:defRPr kumimoji="1" lang="en-US" altLang="ko-KR" sz="1200" b="0" i="0" u="none" baseline="0">
                <a:solidFill>
                  <a:srgbClr val="898989">
                    <a:alpha val="100000"/>
                  </a:srgbClr>
                </a:solidFill>
                <a:latin typeface="맑은 고딕"/>
                <a:ea typeface="맑은 고딕"/>
              </a:defRPr>
            </a:lvl1pPr>
          </a:lstStyle>
          <a:p>
            <a:pPr marL="0" lvl="0" indent="0" algn="r" defTabSz="393752" rtl="0" eaLnBrk="1" latinLnBrk="1" hangingPunct="1">
              <a:lnSpc>
                <a:spcPct val="100000"/>
              </a:lnSpc>
              <a:spcBef>
                <a:spcPct val="0"/>
              </a:spcBef>
              <a:spcAft>
                <a:spcPct val="0"/>
              </a:spcAft>
              <a:buNone/>
            </a:pPr>
            <a:fld id="{620D87F1-F104-46F3-8B59-661D02BCC018}" type="slidenum">
              <a:rPr kumimoji="1" lang="en-US" altLang="ko-KR" sz="1200" b="0" i="0" u="none" baseline="0">
                <a:solidFill>
                  <a:srgbClr val="898989">
                    <a:alpha val="100000"/>
                  </a:srgbClr>
                </a:solidFill>
                <a:latin typeface="맑은 고딕"/>
                <a:ea typeface="맑은 고딕"/>
              </a:rPr>
              <a:pPr marL="0" lvl="0" indent="0" algn="r" defTabSz="393752" rtl="0" eaLnBrk="1" latinLnBrk="1" hangingPunct="1">
                <a:lnSpc>
                  <a:spcPct val="100000"/>
                </a:lnSpc>
                <a:spcBef>
                  <a:spcPct val="0"/>
                </a:spcBef>
                <a:spcAft>
                  <a:spcPct val="0"/>
                </a:spcAft>
                <a:buNone/>
              </a:pPr>
              <a:t>‹#›</a:t>
            </a:fld>
            <a:endParaRPr kumimoji="1" lang="en-US" altLang="ko-KR" sz="1200" b="0" i="0" u="none" baseline="0">
              <a:solidFill>
                <a:srgbClr val="898989">
                  <a:alpha val="100000"/>
                </a:srgbClr>
              </a:solidFill>
              <a:latin typeface="맑은 고딕"/>
              <a:ea typeface="맑은 고딕"/>
            </a:endParaRPr>
          </a:p>
        </p:txBody>
      </p:sp>
    </p:spTree>
    <p:extLst>
      <p:ext uri="{BB962C8B-B14F-4D97-AF65-F5344CB8AC3E}">
        <p14:creationId xmlns:p14="http://schemas.microsoft.com/office/powerpoint/2010/main" val="4031024643"/>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그림 및 설명">
    <p:spTree>
      <p:nvGrpSpPr>
        <p:cNvPr id="1" name=""/>
        <p:cNvGrpSpPr/>
        <p:nvPr/>
      </p:nvGrpSpPr>
      <p:grpSpPr>
        <a:xfrm>
          <a:off x="0" y="0"/>
          <a:ext cx="0" cy="0"/>
          <a:chOff x="0" y="0"/>
          <a:chExt cx="0" cy="0"/>
        </a:xfrm>
      </p:grpSpPr>
      <p:sp>
        <p:nvSpPr>
          <p:cNvPr id="2" name="제목 1"/>
          <p:cNvSpPr>
            <a:spLocks noGrp="1"/>
          </p:cNvSpPr>
          <p:nvPr>
            <p:ph type="title"/>
          </p:nvPr>
        </p:nvSpPr>
        <p:spPr>
          <a:xfrm>
            <a:off x="2389717" y="4800600"/>
            <a:ext cx="7315199"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2389717" y="612775"/>
            <a:ext cx="7315199" cy="4114800"/>
          </a:xfrm>
        </p:spPr>
        <p:txBody>
          <a:bodyPr>
            <a:normAutofit/>
          </a:bodyPr>
          <a:lstStyle/>
          <a:p>
            <a:pPr lvl="0"/>
            <a:r>
              <a:rPr lang="ko-KR" altLang="en-US"/>
              <a:t>그림을 추가하려면 아이콘을 클릭하십시오</a:t>
            </a:r>
          </a:p>
        </p:txBody>
      </p:sp>
      <p:sp>
        <p:nvSpPr>
          <p:cNvPr id="4" name="텍스트 개체 틀 3"/>
          <p:cNvSpPr>
            <a:spLocks noGrp="1"/>
          </p:cNvSpPr>
          <p:nvPr>
            <p:ph type="body" sz="half" idx="2"/>
          </p:nvPr>
        </p:nvSpPr>
        <p:spPr>
          <a:xfrm>
            <a:off x="2389717" y="5367338"/>
            <a:ext cx="7315199" cy="804862"/>
          </a:xfrm>
        </p:spPr>
        <p:txBody>
          <a:bodyPr/>
          <a:lstStyle>
            <a:lvl1pPr>
              <a:defRPr sz="1411"/>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ko-KR" altLang="en-US"/>
              <a:t>마스터 텍스트 스타일을 편집합니다</a:t>
            </a:r>
          </a:p>
        </p:txBody>
      </p:sp>
      <p:sp>
        <p:nvSpPr>
          <p:cNvPr id="10" name="날짜 개체 틀 4"/>
          <p:cNvSpPr>
            <a:spLocks noGrp="1"/>
          </p:cNvSpPr>
          <p:nvPr>
            <p:ph type="dt" sz="half" idx="10"/>
          </p:nvPr>
        </p:nvSpPr>
        <p:spPr/>
        <p:txBody>
          <a:bodyPr/>
          <a:lstStyle/>
          <a:p>
            <a:fld id="{D8D7A7C4-C82A-4D21-9AB0-F0C5A1D3EF09}" type="datetimeFigureOut">
              <a:rPr lang="ko-KR" altLang="en-US" smtClean="0"/>
              <a:pPr/>
              <a:t>2024-09-28(Sat)</a:t>
            </a:fld>
            <a:endParaRPr lang="ko-KR" altLang="en-US"/>
          </a:p>
        </p:txBody>
      </p:sp>
      <p:sp>
        <p:nvSpPr>
          <p:cNvPr id="11" name="바닥글 개체 틀 5"/>
          <p:cNvSpPr>
            <a:spLocks noGrp="1"/>
          </p:cNvSpPr>
          <p:nvPr>
            <p:ph type="ftr" sz="quarter" idx="11"/>
          </p:nvPr>
        </p:nvSpPr>
        <p:spPr/>
        <p:txBody>
          <a:bodyPr/>
          <a:lstStyle/>
          <a:p>
            <a:endParaRPr lang="ko-KR" altLang="en-US"/>
          </a:p>
        </p:txBody>
      </p:sp>
      <p:sp>
        <p:nvSpPr>
          <p:cNvPr id="12" name="슬라이드 번호 개체 틀 6"/>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nly" preserve="1">
  <p:cSld name="간지">
    <p:spTree>
      <p:nvGrpSpPr>
        <p:cNvPr id="1" name=""/>
        <p:cNvGrpSpPr/>
        <p:nvPr/>
      </p:nvGrpSpPr>
      <p:grpSpPr>
        <a:xfrm>
          <a:off x="0" y="0"/>
          <a:ext cx="0" cy="0"/>
          <a:chOff x="0" y="0"/>
          <a:chExt cx="0" cy="0"/>
        </a:xfrm>
      </p:grpSpPr>
      <p:sp>
        <p:nvSpPr>
          <p:cNvPr id="2" name="제목 1"/>
          <p:cNvSpPr>
            <a:spLocks noGrp="1"/>
          </p:cNvSpPr>
          <p:nvPr>
            <p:ph type="ctrTitle"/>
          </p:nvPr>
        </p:nvSpPr>
        <p:spPr>
          <a:xfrm>
            <a:off x="-12314" y="2130425"/>
            <a:ext cx="12192000" cy="1470025"/>
          </a:xfrm>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D8D7A7C4-C82A-4D21-9AB0-F0C5A1D3EF09}" type="datetimeFigureOut">
              <a:rPr lang="ko-KR" altLang="en-US" smtClean="0"/>
              <a:pPr/>
              <a:t>2024-09-28(Sat)</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clipArtAndTx" preserve="1">
  <p:cSld name="목차">
    <p:spTree>
      <p:nvGrpSpPr>
        <p:cNvPr id="1" name=""/>
        <p:cNvGrpSpPr/>
        <p:nvPr/>
      </p:nvGrpSpPr>
      <p:grpSpPr>
        <a:xfrm>
          <a:off x="0" y="0"/>
          <a:ext cx="0" cy="0"/>
          <a:chOff x="0" y="0"/>
          <a:chExt cx="0" cy="0"/>
        </a:xfrm>
      </p:grpSpPr>
      <p:sp>
        <p:nvSpPr>
          <p:cNvPr id="2" name="제목 1"/>
          <p:cNvSpPr>
            <a:spLocks noGrp="1"/>
          </p:cNvSpPr>
          <p:nvPr>
            <p:ph type="title"/>
          </p:nvPr>
        </p:nvSpPr>
        <p:spPr>
          <a:xfrm>
            <a:off x="609599" y="274638"/>
            <a:ext cx="10972799" cy="1143000"/>
          </a:xfrm>
        </p:spPr>
        <p:txBody>
          <a:bodyPr/>
          <a:lstStyle>
            <a:lvl1pPr>
              <a:defRPr/>
            </a:lvl1pPr>
          </a:lstStyle>
          <a:p>
            <a:r>
              <a:rPr lang="ko-KR" altLang="en-US"/>
              <a:t>마스터 제목 스타일 편집</a:t>
            </a:r>
          </a:p>
        </p:txBody>
      </p:sp>
      <p:sp>
        <p:nvSpPr>
          <p:cNvPr id="3" name="텍스트 개체 틀 2"/>
          <p:cNvSpPr>
            <a:spLocks noGrp="1"/>
          </p:cNvSpPr>
          <p:nvPr>
            <p:ph type="body" sz="quarter" idx="1"/>
          </p:nvPr>
        </p:nvSpPr>
        <p:spPr>
          <a:xfrm>
            <a:off x="2859322" y="2196090"/>
            <a:ext cx="6475199" cy="3240000"/>
          </a:xfrm>
        </p:spPr>
        <p:txBody>
          <a:bodyPr>
            <a:normAutofit/>
          </a:bodyPr>
          <a:lstStyle>
            <a:lvl1pPr>
              <a:lnSpc>
                <a:spcPct val="150000"/>
              </a:lnSpc>
              <a:defRPr sz="2400"/>
            </a:lvl1pPr>
            <a:lvl2pPr>
              <a:defRPr sz="2000"/>
            </a:lvl2pPr>
            <a:lvl3pPr>
              <a:defRPr sz="1800"/>
            </a:lvl3pPr>
            <a:lvl4pPr>
              <a:defRPr sz="1600"/>
            </a:lvl4pPr>
            <a:lvl5pPr>
              <a:defRPr sz="1600"/>
            </a:lvl5pPr>
          </a:lstStyle>
          <a:p>
            <a:pPr lvl="0"/>
            <a:r>
              <a:rPr lang="ko-KR" altLang="en-US"/>
              <a:t>첫째 목차</a:t>
            </a:r>
          </a:p>
          <a:p>
            <a:pPr lvl="0"/>
            <a:r>
              <a:rPr lang="ko-KR" altLang="en-US"/>
              <a:t>둘째 목차</a:t>
            </a:r>
          </a:p>
          <a:p>
            <a:pPr lvl="0"/>
            <a:r>
              <a:rPr lang="ko-KR" altLang="en-US"/>
              <a:t>셋째 목차</a:t>
            </a:r>
          </a:p>
          <a:p>
            <a:pPr lvl="0"/>
            <a:r>
              <a:rPr lang="ko-KR" altLang="en-US"/>
              <a:t>넷째 목차</a:t>
            </a:r>
          </a:p>
          <a:p>
            <a:pPr lvl="0"/>
            <a:r>
              <a:rPr lang="ko-KR" altLang="en-US"/>
              <a:t>다섯째 목차</a:t>
            </a:r>
          </a:p>
        </p:txBody>
      </p:sp>
      <p:sp>
        <p:nvSpPr>
          <p:cNvPr id="4" name="날짜 개체 틀 3"/>
          <p:cNvSpPr>
            <a:spLocks noGrp="1"/>
          </p:cNvSpPr>
          <p:nvPr>
            <p:ph type="dt" sz="half" idx="10"/>
          </p:nvPr>
        </p:nvSpPr>
        <p:spPr/>
        <p:txBody>
          <a:bodyPr/>
          <a:lstStyle/>
          <a:p>
            <a:fld id="{D8D7A7C4-C82A-4D21-9AB0-F0C5A1D3EF09}" type="datetimeFigureOut">
              <a:rPr lang="ko-KR" altLang="en-US" smtClean="0"/>
              <a:pPr/>
              <a:t>2024-09-28(Sat)</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세로 제목 및 본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839199" y="274638"/>
            <a:ext cx="2743199" cy="5851525"/>
          </a:xfrm>
        </p:spPr>
        <p:txBody>
          <a:bodyPr vert="eaVert"/>
          <a:lstStyle/>
          <a:p>
            <a:r>
              <a:rPr lang="ko-KR" altLang="en-US"/>
              <a:t>마스터 제목 스타일 편집</a:t>
            </a:r>
          </a:p>
        </p:txBody>
      </p:sp>
      <p:sp>
        <p:nvSpPr>
          <p:cNvPr id="3" name="세로 본문 개체 틀 2"/>
          <p:cNvSpPr>
            <a:spLocks noGrp="1"/>
          </p:cNvSpPr>
          <p:nvPr>
            <p:ph type="body" orient="vert" idx="1"/>
          </p:nvPr>
        </p:nvSpPr>
        <p:spPr>
          <a:xfrm>
            <a:off x="609599" y="274638"/>
            <a:ext cx="8026399"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D8D7A7C4-C82A-4D21-9AB0-F0C5A1D3EF09}" type="datetimeFigureOut">
              <a:rPr lang="ko-KR" altLang="en-US" smtClean="0"/>
              <a:pPr/>
              <a:t>2024-09-28(Sat)</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914399" y="2130425"/>
            <a:ext cx="10363199" cy="1470025"/>
          </a:xfrm>
        </p:spPr>
        <p:txBody>
          <a:bodyPr/>
          <a:lstStyle/>
          <a:p>
            <a:r>
              <a:rPr lang="ko-KR" altLang="en-US"/>
              <a:t>마스터 제목 스타일 편집</a:t>
            </a:r>
          </a:p>
        </p:txBody>
      </p:sp>
      <p:sp>
        <p:nvSpPr>
          <p:cNvPr id="3" name="부제목 2"/>
          <p:cNvSpPr>
            <a:spLocks noGrp="1"/>
          </p:cNvSpPr>
          <p:nvPr>
            <p:ph type="subTitle" idx="1"/>
          </p:nvPr>
        </p:nvSpPr>
        <p:spPr>
          <a:xfrm>
            <a:off x="1828799" y="3886200"/>
            <a:ext cx="853439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D8D7A7C4-C82A-4D21-9AB0-F0C5A1D3EF09}" type="datetime1">
              <a:rPr lang="ko-KR" altLang="en-US" smtClean="0"/>
              <a:pPr/>
              <a:t>2024-09-28(Sat)</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D8D7A7C4-C82A-4D21-9AB0-F0C5A1D3EF09}" type="datetimeFigureOut">
              <a:rPr lang="ko-KR" altLang="en-US" smtClean="0"/>
              <a:pPr/>
              <a:t>2024-09-28(Sat)</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D8D7A7C4-C82A-4D21-9AB0-F0C5A1D3EF09}" type="datetimeFigureOut">
              <a:rPr lang="ko-KR" altLang="en-US" smtClean="0"/>
              <a:pPr/>
              <a:t>2024-09-28(Sat)</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963083" y="4406900"/>
            <a:ext cx="10363199" cy="1362075"/>
          </a:xfrm>
        </p:spPr>
        <p:txBody>
          <a:bodyPr anchor="t"/>
          <a:lstStyle>
            <a:lvl1pPr>
              <a:defRPr sz="4000" b="1" cap="all"/>
            </a:lvl1pPr>
          </a:lstStyle>
          <a:p>
            <a:r>
              <a:rPr lang="ko-KR" altLang="en-US"/>
              <a:t>마스터 제목 스타일 편집</a:t>
            </a:r>
          </a:p>
        </p:txBody>
      </p:sp>
      <p:sp>
        <p:nvSpPr>
          <p:cNvPr id="3" name="텍스트 개체 틀 2"/>
          <p:cNvSpPr>
            <a:spLocks noGrp="1"/>
          </p:cNvSpPr>
          <p:nvPr>
            <p:ph type="body" idx="1"/>
          </p:nvPr>
        </p:nvSpPr>
        <p:spPr>
          <a:xfrm>
            <a:off x="963083" y="2906713"/>
            <a:ext cx="10363198"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D8D7A7C4-C82A-4D21-9AB0-F0C5A1D3EF09}" type="datetimeFigureOut">
              <a:rPr lang="ko-KR" altLang="en-US" smtClean="0"/>
              <a:pPr/>
              <a:t>2024-09-28(Sat)</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내용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609599" y="1600200"/>
            <a:ext cx="53847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97599" y="1600200"/>
            <a:ext cx="53847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3"/>
          <p:cNvSpPr>
            <a:spLocks noGrp="1"/>
          </p:cNvSpPr>
          <p:nvPr>
            <p:ph type="dt" sz="half" idx="10"/>
          </p:nvPr>
        </p:nvSpPr>
        <p:spPr/>
        <p:txBody>
          <a:bodyPr/>
          <a:lstStyle/>
          <a:p>
            <a:fld id="{D8D7A7C4-C82A-4D21-9AB0-F0C5A1D3EF09}" type="datetimeFigureOut">
              <a:rPr lang="ko-KR" altLang="en-US" smtClean="0"/>
              <a:pPr/>
              <a:t>2024-09-28(Sat)</a:t>
            </a:fld>
            <a:endParaRPr lang="ko-KR" altLang="en-US"/>
          </a:p>
        </p:txBody>
      </p:sp>
      <p:sp>
        <p:nvSpPr>
          <p:cNvPr id="6" name="바닥글 개체 틀 4"/>
          <p:cNvSpPr>
            <a:spLocks noGrp="1"/>
          </p:cNvSpPr>
          <p:nvPr>
            <p:ph type="ftr" sz="quarter" idx="11"/>
          </p:nvPr>
        </p:nvSpPr>
        <p:spPr/>
        <p:txBody>
          <a:bodyPr/>
          <a:lstStyle/>
          <a:p>
            <a:endParaRPr lang="ko-KR" altLang="en-US"/>
          </a:p>
        </p:txBody>
      </p:sp>
      <p:sp>
        <p:nvSpPr>
          <p:cNvPr id="7"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D8D7A7C4-C82A-4D21-9AB0-F0C5A1D3EF09}" type="datetimeFigureOut">
              <a:rPr lang="ko-KR" altLang="en-US" smtClean="0"/>
              <a:pPr/>
              <a:t>2024-09-28(Sat)</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D8D7A7C4-C82A-4D21-9AB0-F0C5A1D3EF09}" type="datetimeFigureOut">
              <a:rPr lang="ko-KR" altLang="en-US" smtClean="0"/>
              <a:pPr/>
              <a:t>2024-09-28(Sat)</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bl" preserve="1">
  <p:cSld name="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표 개체 틀 2"/>
          <p:cNvSpPr>
            <a:spLocks noGrp="1"/>
          </p:cNvSpPr>
          <p:nvPr>
            <p:ph type="tbl" sz="quarter" idx="1"/>
          </p:nvPr>
        </p:nvSpPr>
        <p:spPr>
          <a:xfrm>
            <a:off x="608037" y="1643063"/>
            <a:ext cx="10972799" cy="4525200"/>
          </a:xfrm>
        </p:spPr>
        <p:txBody>
          <a:bodyPr/>
          <a:lstStyle>
            <a:lvl1pPr marL="0" indent="0">
              <a:buFontTx/>
              <a:buNone/>
              <a:defRPr/>
            </a:lvl1pPr>
          </a:lstStyle>
          <a:p>
            <a:r>
              <a:rPr lang="ko-KR" altLang="en-US"/>
              <a:t>표를 추가하려면 아이콘을 클릭하십시오</a:t>
            </a:r>
          </a:p>
        </p:txBody>
      </p:sp>
      <p:sp>
        <p:nvSpPr>
          <p:cNvPr id="5" name="날짜 개체 틀 3"/>
          <p:cNvSpPr>
            <a:spLocks noGrp="1"/>
          </p:cNvSpPr>
          <p:nvPr>
            <p:ph type="dt" sz="half" idx="10"/>
          </p:nvPr>
        </p:nvSpPr>
        <p:spPr/>
        <p:txBody>
          <a:bodyPr/>
          <a:lstStyle/>
          <a:p>
            <a:fld id="{D8D7A7C4-C82A-4D21-9AB0-F0C5A1D3EF09}" type="datetimeFigureOut">
              <a:rPr lang="ko-KR" altLang="en-US" smtClean="0"/>
              <a:pPr/>
              <a:t>2024-09-28(Sat)</a:t>
            </a:fld>
            <a:endParaRPr lang="ko-KR" altLang="en-US"/>
          </a:p>
        </p:txBody>
      </p:sp>
      <p:sp>
        <p:nvSpPr>
          <p:cNvPr id="6" name="바닥글 개체 틀 4"/>
          <p:cNvSpPr>
            <a:spLocks noGrp="1"/>
          </p:cNvSpPr>
          <p:nvPr>
            <p:ph type="ftr" sz="quarter" idx="11"/>
          </p:nvPr>
        </p:nvSpPr>
        <p:spPr/>
        <p:txBody>
          <a:bodyPr/>
          <a:lstStyle/>
          <a:p>
            <a:endParaRPr lang="ko-KR" altLang="en-US"/>
          </a:p>
        </p:txBody>
      </p:sp>
      <p:sp>
        <p:nvSpPr>
          <p:cNvPr id="7"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내용 4개" type="fourObj" preserve="1">
  <p:cSld name="내용 4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r>
              <a:rPr lang="ko-KR" altLang="en-US"/>
              <a:t>마스터 제목 스타일 편집</a:t>
            </a:r>
          </a:p>
        </p:txBody>
      </p:sp>
      <p:sp>
        <p:nvSpPr>
          <p:cNvPr id="3" name="내용 개체 틀 2"/>
          <p:cNvSpPr>
            <a:spLocks noGrp="1"/>
          </p:cNvSpPr>
          <p:nvPr>
            <p:ph sz="half" idx="1"/>
          </p:nvPr>
        </p:nvSpPr>
        <p:spPr>
          <a:xfrm>
            <a:off x="455847" y="1593988"/>
            <a:ext cx="4026658" cy="218747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34455" y="1593988"/>
            <a:ext cx="4026658" cy="218747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내용 개체 틀 4"/>
          <p:cNvSpPr>
            <a:spLocks noGrp="1"/>
          </p:cNvSpPr>
          <p:nvPr>
            <p:ph sz="half" idx="3"/>
          </p:nvPr>
        </p:nvSpPr>
        <p:spPr>
          <a:xfrm>
            <a:off x="454679" y="3968755"/>
            <a:ext cx="4026658" cy="218747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내용 개체 틀 5"/>
          <p:cNvSpPr>
            <a:spLocks noGrp="1"/>
          </p:cNvSpPr>
          <p:nvPr>
            <p:ph sz="half" idx="4"/>
          </p:nvPr>
        </p:nvSpPr>
        <p:spPr>
          <a:xfrm>
            <a:off x="4633287" y="3968755"/>
            <a:ext cx="4026658" cy="218747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10" name="날짜 개체 틀 3"/>
          <p:cNvSpPr>
            <a:spLocks noGrp="1"/>
          </p:cNvSpPr>
          <p:nvPr>
            <p:ph type="dt" sz="half" idx="10"/>
          </p:nvPr>
        </p:nvSpPr>
        <p:spPr/>
        <p:txBody>
          <a:bodyPr vert="horz" wrap="square" lIns="91440" tIns="45720" rIns="91440" bIns="45720" anchor="ctr">
            <a:noAutofit/>
          </a:bodyPr>
          <a:lstStyle>
            <a:lvl1pPr marL="0" lvl="0" indent="0" algn="l" defTabSz="64375292" rtl="0" eaLnBrk="1" latinLnBrk="1" hangingPunct="1">
              <a:lnSpc>
                <a:spcPct val="100000"/>
              </a:lnSpc>
              <a:spcBef>
                <a:spcPct val="0"/>
              </a:spcBef>
              <a:spcAft>
                <a:spcPct val="0"/>
              </a:spcAft>
              <a:buNone/>
              <a:defRPr kumimoji="1" lang="ko-KR" altLang="en-US" sz="1200" b="0" i="0" u="none" baseline="0">
                <a:solidFill>
                  <a:srgbClr val="898989">
                    <a:alpha val="100000"/>
                  </a:srgbClr>
                </a:solidFill>
                <a:latin typeface="맑은 고딕"/>
                <a:ea typeface="맑은 고딕"/>
              </a:defRPr>
            </a:lvl1pPr>
          </a:lstStyle>
          <a:p>
            <a:pPr marL="0" lvl="0" indent="0" algn="l" defTabSz="64375292" rtl="0" eaLnBrk="1" latinLnBrk="1" hangingPunct="1">
              <a:lnSpc>
                <a:spcPct val="100000"/>
              </a:lnSpc>
              <a:spcBef>
                <a:spcPct val="0"/>
              </a:spcBef>
              <a:spcAft>
                <a:spcPct val="0"/>
              </a:spcAft>
              <a:buNone/>
            </a:pPr>
            <a:fld id="{CC3D8DA4-40D3-4E78-A458-16AD13F8EB32}" type="datetime1">
              <a:rPr kumimoji="1" lang="ko-KR" altLang="en-US" sz="1200" b="0" i="0" u="none" baseline="0">
                <a:solidFill>
                  <a:srgbClr val="898989">
                    <a:alpha val="100000"/>
                  </a:srgbClr>
                </a:solidFill>
                <a:latin typeface="맑은 고딕"/>
                <a:ea typeface="맑은 고딕"/>
              </a:rPr>
              <a:pPr marL="0" lvl="0" indent="0" algn="l" defTabSz="64375292" rtl="0" eaLnBrk="1" latinLnBrk="1" hangingPunct="1">
                <a:lnSpc>
                  <a:spcPct val="100000"/>
                </a:lnSpc>
                <a:spcBef>
                  <a:spcPct val="0"/>
                </a:spcBef>
                <a:spcAft>
                  <a:spcPct val="0"/>
                </a:spcAft>
                <a:buNone/>
              </a:pPr>
              <a:t>2024-09-28(Sat)</a:t>
            </a:fld>
            <a:endParaRPr kumimoji="1" lang="ko-KR" altLang="en-US" sz="1200" b="0" i="0" u="none" baseline="0">
              <a:solidFill>
                <a:srgbClr val="898989">
                  <a:alpha val="100000"/>
                </a:srgbClr>
              </a:solidFill>
              <a:latin typeface="맑은 고딕"/>
              <a:ea typeface="맑은 고딕"/>
            </a:endParaRPr>
          </a:p>
        </p:txBody>
      </p:sp>
      <p:sp>
        <p:nvSpPr>
          <p:cNvPr id="11" name="바닥글 개체 틀 4"/>
          <p:cNvSpPr>
            <a:spLocks noGrp="1"/>
          </p:cNvSpPr>
          <p:nvPr>
            <p:ph type="ftr" sz="quarter" idx="11"/>
          </p:nvPr>
        </p:nvSpPr>
        <p:spPr/>
        <p:txBody>
          <a:bodyPr vert="horz" wrap="square" lIns="91440" tIns="45720" rIns="91440" bIns="45720" anchor="ctr">
            <a:noAutofit/>
          </a:bodyPr>
          <a:lstStyle>
            <a:lvl1pPr marL="0" lvl="0" indent="0" algn="ctr" defTabSz="64375292" rtl="0" eaLnBrk="1" latinLnBrk="1" hangingPunct="1">
              <a:lnSpc>
                <a:spcPct val="100000"/>
              </a:lnSpc>
              <a:spcBef>
                <a:spcPct val="0"/>
              </a:spcBef>
              <a:spcAft>
                <a:spcPct val="0"/>
              </a:spcAft>
              <a:buNone/>
              <a:defRPr kumimoji="1" lang="ko-KR" altLang="en-US" sz="1200" b="0" i="0" u="none" baseline="0">
                <a:solidFill>
                  <a:srgbClr val="898989">
                    <a:alpha val="100000"/>
                  </a:srgbClr>
                </a:solidFill>
                <a:latin typeface="맑은 고딕"/>
                <a:ea typeface="맑은 고딕"/>
              </a:defRPr>
            </a:lvl1pPr>
          </a:lstStyle>
          <a:p>
            <a:pPr marL="0" lvl="0" indent="0" algn="ctr" defTabSz="64375292" rtl="0" eaLnBrk="1" latinLnBrk="1" hangingPunct="1">
              <a:lnSpc>
                <a:spcPct val="100000"/>
              </a:lnSpc>
              <a:spcBef>
                <a:spcPct val="0"/>
              </a:spcBef>
              <a:spcAft>
                <a:spcPct val="0"/>
              </a:spcAft>
              <a:buNone/>
            </a:pPr>
            <a:endParaRPr kumimoji="1" lang="ko-KR" altLang="en-US" sz="1200" b="0" i="0" u="none" baseline="0">
              <a:solidFill>
                <a:srgbClr val="898989">
                  <a:alpha val="100000"/>
                </a:srgbClr>
              </a:solidFill>
              <a:latin typeface="맑은 고딕"/>
              <a:ea typeface="맑은 고딕"/>
            </a:endParaRPr>
          </a:p>
        </p:txBody>
      </p:sp>
      <p:sp>
        <p:nvSpPr>
          <p:cNvPr id="12" name="슬라이드 번호 개체 틀 5"/>
          <p:cNvSpPr>
            <a:spLocks noGrp="1"/>
          </p:cNvSpPr>
          <p:nvPr>
            <p:ph type="sldNum" sz="quarter" idx="12"/>
          </p:nvPr>
        </p:nvSpPr>
        <p:spPr/>
        <p:txBody>
          <a:bodyPr vert="horz" wrap="square" lIns="91440" tIns="45720" rIns="91440" bIns="45720" anchor="ctr">
            <a:noAutofit/>
          </a:bodyPr>
          <a:lstStyle>
            <a:lvl1pPr marL="0" lvl="0" indent="0" algn="r" defTabSz="64375292" rtl="0" eaLnBrk="1" latinLnBrk="1" hangingPunct="1">
              <a:lnSpc>
                <a:spcPct val="100000"/>
              </a:lnSpc>
              <a:spcBef>
                <a:spcPct val="0"/>
              </a:spcBef>
              <a:spcAft>
                <a:spcPct val="0"/>
              </a:spcAft>
              <a:buNone/>
              <a:defRPr kumimoji="1" lang="en-US" altLang="ko-KR" sz="1200" b="0" i="0" u="none" baseline="0">
                <a:solidFill>
                  <a:srgbClr val="898989">
                    <a:alpha val="100000"/>
                  </a:srgbClr>
                </a:solidFill>
                <a:latin typeface="맑은 고딕"/>
                <a:ea typeface="맑은 고딕"/>
              </a:defRPr>
            </a:lvl1pPr>
          </a:lstStyle>
          <a:p>
            <a:pPr marL="0" lvl="0" indent="0" algn="r" defTabSz="64375292" rtl="0" eaLnBrk="1" latinLnBrk="1" hangingPunct="1">
              <a:lnSpc>
                <a:spcPct val="100000"/>
              </a:lnSpc>
              <a:spcBef>
                <a:spcPct val="0"/>
              </a:spcBef>
              <a:spcAft>
                <a:spcPct val="0"/>
              </a:spcAft>
              <a:buNone/>
            </a:pPr>
            <a:fld id="{927DAF52-38D4-4C75-B322-145B4D5FCC0B}" type="slidenum">
              <a:rPr kumimoji="1" lang="en-US" altLang="ko-KR" sz="1200" b="0" i="0" u="none" baseline="0">
                <a:solidFill>
                  <a:srgbClr val="898989">
                    <a:alpha val="100000"/>
                  </a:srgbClr>
                </a:solidFill>
                <a:latin typeface="맑은 고딕"/>
                <a:ea typeface="맑은 고딕"/>
              </a:rPr>
              <a:pPr marL="0" lvl="0" indent="0" algn="r" defTabSz="64375292" rtl="0" eaLnBrk="1" latinLnBrk="1" hangingPunct="1">
                <a:lnSpc>
                  <a:spcPct val="100000"/>
                </a:lnSpc>
                <a:spcBef>
                  <a:spcPct val="0"/>
                </a:spcBef>
                <a:spcAft>
                  <a:spcPct val="0"/>
                </a:spcAft>
                <a:buNone/>
              </a:pPr>
              <a:t>‹#›</a:t>
            </a:fld>
            <a:endParaRPr kumimoji="1" lang="en-US" altLang="ko-KR" sz="1200" b="0" i="0" u="none" baseline="0">
              <a:solidFill>
                <a:srgbClr val="898989">
                  <a:alpha val="100000"/>
                </a:srgbClr>
              </a:solidFill>
              <a:latin typeface="맑은 고딕"/>
              <a:ea typeface="맑은 고딕"/>
            </a:endParaRPr>
          </a:p>
        </p:txBody>
      </p:sp>
    </p:spTree>
    <p:extLst>
      <p:ext uri="{BB962C8B-B14F-4D97-AF65-F5344CB8AC3E}">
        <p14:creationId xmlns:p14="http://schemas.microsoft.com/office/powerpoint/2010/main" val="3707128347"/>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그림 및 설명">
    <p:spTree>
      <p:nvGrpSpPr>
        <p:cNvPr id="1" name=""/>
        <p:cNvGrpSpPr/>
        <p:nvPr/>
      </p:nvGrpSpPr>
      <p:grpSpPr>
        <a:xfrm>
          <a:off x="0" y="0"/>
          <a:ext cx="0" cy="0"/>
          <a:chOff x="0" y="0"/>
          <a:chExt cx="0" cy="0"/>
        </a:xfrm>
      </p:grpSpPr>
      <p:sp>
        <p:nvSpPr>
          <p:cNvPr id="2" name="제목 1"/>
          <p:cNvSpPr>
            <a:spLocks noGrp="1"/>
          </p:cNvSpPr>
          <p:nvPr>
            <p:ph type="title"/>
          </p:nvPr>
        </p:nvSpPr>
        <p:spPr>
          <a:xfrm>
            <a:off x="2389717" y="4800600"/>
            <a:ext cx="7315199"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2389717" y="612775"/>
            <a:ext cx="7315199" cy="4114800"/>
          </a:xfrm>
        </p:spPr>
        <p:txBody>
          <a:bodyPr>
            <a:normAutofit/>
          </a:bodyPr>
          <a:lstStyle/>
          <a:p>
            <a:pPr lvl="0"/>
            <a:r>
              <a:rPr lang="ko-KR" altLang="en-US"/>
              <a:t>그림을 추가하려면 아이콘을 클릭하십시오</a:t>
            </a:r>
          </a:p>
        </p:txBody>
      </p:sp>
      <p:sp>
        <p:nvSpPr>
          <p:cNvPr id="4" name="텍스트 개체 틀 3"/>
          <p:cNvSpPr>
            <a:spLocks noGrp="1"/>
          </p:cNvSpPr>
          <p:nvPr>
            <p:ph type="body" sz="half" idx="2"/>
          </p:nvPr>
        </p:nvSpPr>
        <p:spPr>
          <a:xfrm>
            <a:off x="2389717" y="5367338"/>
            <a:ext cx="7315199" cy="804862"/>
          </a:xfrm>
        </p:spPr>
        <p:txBody>
          <a:bodyPr/>
          <a:lstStyle>
            <a:lvl1pPr>
              <a:defRPr sz="1411"/>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ko-KR" altLang="en-US"/>
              <a:t>마스터 텍스트 스타일을 편집합니다</a:t>
            </a:r>
          </a:p>
        </p:txBody>
      </p:sp>
      <p:sp>
        <p:nvSpPr>
          <p:cNvPr id="10" name="날짜 개체 틀 4"/>
          <p:cNvSpPr>
            <a:spLocks noGrp="1"/>
          </p:cNvSpPr>
          <p:nvPr>
            <p:ph type="dt" sz="half" idx="10"/>
          </p:nvPr>
        </p:nvSpPr>
        <p:spPr/>
        <p:txBody>
          <a:bodyPr/>
          <a:lstStyle/>
          <a:p>
            <a:fld id="{D8D7A7C4-C82A-4D21-9AB0-F0C5A1D3EF09}" type="datetimeFigureOut">
              <a:rPr lang="ko-KR" altLang="en-US" smtClean="0"/>
              <a:pPr/>
              <a:t>2024-09-28(Sat)</a:t>
            </a:fld>
            <a:endParaRPr lang="ko-KR" altLang="en-US"/>
          </a:p>
        </p:txBody>
      </p:sp>
      <p:sp>
        <p:nvSpPr>
          <p:cNvPr id="11" name="바닥글 개체 틀 5"/>
          <p:cNvSpPr>
            <a:spLocks noGrp="1"/>
          </p:cNvSpPr>
          <p:nvPr>
            <p:ph type="ftr" sz="quarter" idx="11"/>
          </p:nvPr>
        </p:nvSpPr>
        <p:spPr/>
        <p:txBody>
          <a:bodyPr/>
          <a:lstStyle/>
          <a:p>
            <a:endParaRPr lang="ko-KR" altLang="en-US"/>
          </a:p>
        </p:txBody>
      </p:sp>
      <p:sp>
        <p:nvSpPr>
          <p:cNvPr id="12" name="슬라이드 번호 개체 틀 6"/>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nly" preserve="1">
  <p:cSld name="간지">
    <p:spTree>
      <p:nvGrpSpPr>
        <p:cNvPr id="1" name=""/>
        <p:cNvGrpSpPr/>
        <p:nvPr/>
      </p:nvGrpSpPr>
      <p:grpSpPr>
        <a:xfrm>
          <a:off x="0" y="0"/>
          <a:ext cx="0" cy="0"/>
          <a:chOff x="0" y="0"/>
          <a:chExt cx="0" cy="0"/>
        </a:xfrm>
      </p:grpSpPr>
      <p:sp>
        <p:nvSpPr>
          <p:cNvPr id="2" name="제목 1"/>
          <p:cNvSpPr>
            <a:spLocks noGrp="1"/>
          </p:cNvSpPr>
          <p:nvPr>
            <p:ph type="ctrTitle"/>
          </p:nvPr>
        </p:nvSpPr>
        <p:spPr>
          <a:xfrm>
            <a:off x="-12314" y="2130425"/>
            <a:ext cx="12192000" cy="1470025"/>
          </a:xfrm>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D8D7A7C4-C82A-4D21-9AB0-F0C5A1D3EF09}" type="datetimeFigureOut">
              <a:rPr lang="ko-KR" altLang="en-US" smtClean="0"/>
              <a:pPr/>
              <a:t>2024-09-28(Sat)</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clipArtAndTx" preserve="1">
  <p:cSld name="목차">
    <p:spTree>
      <p:nvGrpSpPr>
        <p:cNvPr id="1" name=""/>
        <p:cNvGrpSpPr/>
        <p:nvPr/>
      </p:nvGrpSpPr>
      <p:grpSpPr>
        <a:xfrm>
          <a:off x="0" y="0"/>
          <a:ext cx="0" cy="0"/>
          <a:chOff x="0" y="0"/>
          <a:chExt cx="0" cy="0"/>
        </a:xfrm>
      </p:grpSpPr>
      <p:sp>
        <p:nvSpPr>
          <p:cNvPr id="2" name="제목 1"/>
          <p:cNvSpPr>
            <a:spLocks noGrp="1"/>
          </p:cNvSpPr>
          <p:nvPr>
            <p:ph type="title"/>
          </p:nvPr>
        </p:nvSpPr>
        <p:spPr>
          <a:xfrm>
            <a:off x="609599" y="274638"/>
            <a:ext cx="10972799" cy="1143000"/>
          </a:xfrm>
        </p:spPr>
        <p:txBody>
          <a:bodyPr/>
          <a:lstStyle>
            <a:lvl1pPr>
              <a:defRPr/>
            </a:lvl1pPr>
          </a:lstStyle>
          <a:p>
            <a:r>
              <a:rPr lang="ko-KR" altLang="en-US"/>
              <a:t>마스터 제목 스타일 편집</a:t>
            </a:r>
          </a:p>
        </p:txBody>
      </p:sp>
      <p:sp>
        <p:nvSpPr>
          <p:cNvPr id="3" name="텍스트 개체 틀 2"/>
          <p:cNvSpPr>
            <a:spLocks noGrp="1"/>
          </p:cNvSpPr>
          <p:nvPr>
            <p:ph type="body" sz="quarter" idx="1"/>
          </p:nvPr>
        </p:nvSpPr>
        <p:spPr>
          <a:xfrm>
            <a:off x="2859322" y="2196090"/>
            <a:ext cx="6475199" cy="3240000"/>
          </a:xfrm>
        </p:spPr>
        <p:txBody>
          <a:bodyPr>
            <a:normAutofit/>
          </a:bodyPr>
          <a:lstStyle>
            <a:lvl1pPr>
              <a:lnSpc>
                <a:spcPct val="150000"/>
              </a:lnSpc>
              <a:defRPr sz="2400"/>
            </a:lvl1pPr>
            <a:lvl2pPr>
              <a:defRPr sz="2000"/>
            </a:lvl2pPr>
            <a:lvl3pPr>
              <a:defRPr sz="1800"/>
            </a:lvl3pPr>
            <a:lvl4pPr>
              <a:defRPr sz="1600"/>
            </a:lvl4pPr>
            <a:lvl5pPr>
              <a:defRPr sz="1600"/>
            </a:lvl5pPr>
          </a:lstStyle>
          <a:p>
            <a:pPr lvl="0"/>
            <a:r>
              <a:rPr lang="ko-KR" altLang="en-US"/>
              <a:t>첫째 목차</a:t>
            </a:r>
          </a:p>
          <a:p>
            <a:pPr lvl="0"/>
            <a:r>
              <a:rPr lang="ko-KR" altLang="en-US"/>
              <a:t>둘째 목차</a:t>
            </a:r>
          </a:p>
          <a:p>
            <a:pPr lvl="0"/>
            <a:r>
              <a:rPr lang="ko-KR" altLang="en-US"/>
              <a:t>셋째 목차</a:t>
            </a:r>
          </a:p>
          <a:p>
            <a:pPr lvl="0"/>
            <a:r>
              <a:rPr lang="ko-KR" altLang="en-US"/>
              <a:t>넷째 목차</a:t>
            </a:r>
          </a:p>
          <a:p>
            <a:pPr lvl="0"/>
            <a:r>
              <a:rPr lang="ko-KR" altLang="en-US"/>
              <a:t>다섯째 목차</a:t>
            </a:r>
          </a:p>
        </p:txBody>
      </p:sp>
      <p:sp>
        <p:nvSpPr>
          <p:cNvPr id="4" name="날짜 개체 틀 3"/>
          <p:cNvSpPr>
            <a:spLocks noGrp="1"/>
          </p:cNvSpPr>
          <p:nvPr>
            <p:ph type="dt" sz="half" idx="10"/>
          </p:nvPr>
        </p:nvSpPr>
        <p:spPr/>
        <p:txBody>
          <a:bodyPr/>
          <a:lstStyle/>
          <a:p>
            <a:fld id="{D8D7A7C4-C82A-4D21-9AB0-F0C5A1D3EF09}" type="datetimeFigureOut">
              <a:rPr lang="ko-KR" altLang="en-US" smtClean="0"/>
              <a:pPr/>
              <a:t>2024-09-28(Sat)</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세로 제목 및 본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839199" y="274638"/>
            <a:ext cx="2743199" cy="5851525"/>
          </a:xfrm>
        </p:spPr>
        <p:txBody>
          <a:bodyPr vert="eaVert"/>
          <a:lstStyle/>
          <a:p>
            <a:r>
              <a:rPr lang="ko-KR" altLang="en-US"/>
              <a:t>마스터 제목 스타일 편집</a:t>
            </a:r>
          </a:p>
        </p:txBody>
      </p:sp>
      <p:sp>
        <p:nvSpPr>
          <p:cNvPr id="3" name="세로 본문 개체 틀 2"/>
          <p:cNvSpPr>
            <a:spLocks noGrp="1"/>
          </p:cNvSpPr>
          <p:nvPr>
            <p:ph type="body" orient="vert" idx="1"/>
          </p:nvPr>
        </p:nvSpPr>
        <p:spPr>
          <a:xfrm>
            <a:off x="609599" y="274638"/>
            <a:ext cx="8026399"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D8D7A7C4-C82A-4D21-9AB0-F0C5A1D3EF09}" type="datetimeFigureOut">
              <a:rPr lang="ko-KR" altLang="en-US" smtClean="0"/>
              <a:pPr/>
              <a:t>2024-09-28(Sat)</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914399" y="2130425"/>
            <a:ext cx="10363199" cy="1470025"/>
          </a:xfrm>
        </p:spPr>
        <p:txBody>
          <a:bodyPr/>
          <a:lstStyle/>
          <a:p>
            <a:r>
              <a:rPr lang="ko-KR" altLang="en-US"/>
              <a:t>마스터 제목 스타일 편집</a:t>
            </a:r>
          </a:p>
        </p:txBody>
      </p:sp>
      <p:sp>
        <p:nvSpPr>
          <p:cNvPr id="3" name="부제목 2"/>
          <p:cNvSpPr>
            <a:spLocks noGrp="1"/>
          </p:cNvSpPr>
          <p:nvPr>
            <p:ph type="subTitle" idx="1"/>
          </p:nvPr>
        </p:nvSpPr>
        <p:spPr>
          <a:xfrm>
            <a:off x="1828799" y="3886200"/>
            <a:ext cx="853439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D8D7A7C4-C82A-4D21-9AB0-F0C5A1D3EF09}" type="datetime1">
              <a:rPr lang="ko-KR" altLang="en-US" smtClean="0"/>
              <a:pPr/>
              <a:t>2024-09-28(Sat)</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D8D7A7C4-C82A-4D21-9AB0-F0C5A1D3EF09}" type="datetimeFigureOut">
              <a:rPr lang="ko-KR" altLang="en-US" smtClean="0"/>
              <a:pPr/>
              <a:t>2024-09-28(Sat)</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D8D7A7C4-C82A-4D21-9AB0-F0C5A1D3EF09}" type="datetimeFigureOut">
              <a:rPr lang="ko-KR" altLang="en-US" smtClean="0"/>
              <a:pPr/>
              <a:t>2024-09-28(Sat)</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963083" y="4406900"/>
            <a:ext cx="10363199" cy="1362075"/>
          </a:xfrm>
        </p:spPr>
        <p:txBody>
          <a:bodyPr anchor="t"/>
          <a:lstStyle>
            <a:lvl1pPr>
              <a:defRPr sz="4000" b="1" cap="all"/>
            </a:lvl1pPr>
          </a:lstStyle>
          <a:p>
            <a:r>
              <a:rPr lang="ko-KR" altLang="en-US"/>
              <a:t>마스터 제목 스타일 편집</a:t>
            </a:r>
          </a:p>
        </p:txBody>
      </p:sp>
      <p:sp>
        <p:nvSpPr>
          <p:cNvPr id="3" name="텍스트 개체 틀 2"/>
          <p:cNvSpPr>
            <a:spLocks noGrp="1"/>
          </p:cNvSpPr>
          <p:nvPr>
            <p:ph type="body" idx="1"/>
          </p:nvPr>
        </p:nvSpPr>
        <p:spPr>
          <a:xfrm>
            <a:off x="963083" y="2906713"/>
            <a:ext cx="10363198"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D8D7A7C4-C82A-4D21-9AB0-F0C5A1D3EF09}" type="datetimeFigureOut">
              <a:rPr lang="ko-KR" altLang="en-US" smtClean="0"/>
              <a:pPr/>
              <a:t>2024-09-28(Sat)</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963083" y="4406900"/>
            <a:ext cx="10363199" cy="1362075"/>
          </a:xfrm>
        </p:spPr>
        <p:txBody>
          <a:bodyPr anchor="t"/>
          <a:lstStyle>
            <a:lvl1pPr>
              <a:defRPr sz="4000" b="1" cap="all"/>
            </a:lvl1pPr>
          </a:lstStyle>
          <a:p>
            <a:r>
              <a:rPr lang="ko-KR" altLang="en-US"/>
              <a:t>마스터 제목 스타일 편집</a:t>
            </a:r>
          </a:p>
        </p:txBody>
      </p:sp>
      <p:sp>
        <p:nvSpPr>
          <p:cNvPr id="3" name="텍스트 개체 틀 2"/>
          <p:cNvSpPr>
            <a:spLocks noGrp="1"/>
          </p:cNvSpPr>
          <p:nvPr>
            <p:ph type="body" idx="1"/>
          </p:nvPr>
        </p:nvSpPr>
        <p:spPr>
          <a:xfrm>
            <a:off x="963083" y="2906713"/>
            <a:ext cx="10363198"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D8D7A7C4-C82A-4D21-9AB0-F0C5A1D3EF09}" type="datetimeFigureOut">
              <a:rPr lang="ko-KR" altLang="en-US" smtClean="0"/>
              <a:pPr/>
              <a:t>2024-09-28(Sat)</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내용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609599" y="1600200"/>
            <a:ext cx="53847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97599" y="1600200"/>
            <a:ext cx="53847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3"/>
          <p:cNvSpPr>
            <a:spLocks noGrp="1"/>
          </p:cNvSpPr>
          <p:nvPr>
            <p:ph type="dt" sz="half" idx="10"/>
          </p:nvPr>
        </p:nvSpPr>
        <p:spPr/>
        <p:txBody>
          <a:bodyPr/>
          <a:lstStyle/>
          <a:p>
            <a:fld id="{D8D7A7C4-C82A-4D21-9AB0-F0C5A1D3EF09}" type="datetimeFigureOut">
              <a:rPr lang="ko-KR" altLang="en-US" smtClean="0"/>
              <a:pPr/>
              <a:t>2024-09-28(Sat)</a:t>
            </a:fld>
            <a:endParaRPr lang="ko-KR" altLang="en-US"/>
          </a:p>
        </p:txBody>
      </p:sp>
      <p:sp>
        <p:nvSpPr>
          <p:cNvPr id="6" name="바닥글 개체 틀 4"/>
          <p:cNvSpPr>
            <a:spLocks noGrp="1"/>
          </p:cNvSpPr>
          <p:nvPr>
            <p:ph type="ftr" sz="quarter" idx="11"/>
          </p:nvPr>
        </p:nvSpPr>
        <p:spPr/>
        <p:txBody>
          <a:bodyPr/>
          <a:lstStyle/>
          <a:p>
            <a:endParaRPr lang="ko-KR" altLang="en-US"/>
          </a:p>
        </p:txBody>
      </p:sp>
      <p:sp>
        <p:nvSpPr>
          <p:cNvPr id="7"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D8D7A7C4-C82A-4D21-9AB0-F0C5A1D3EF09}" type="datetimeFigureOut">
              <a:rPr lang="ko-KR" altLang="en-US" smtClean="0"/>
              <a:pPr/>
              <a:t>2024-09-28(Sat)</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bl" preserve="1">
  <p:cSld name="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표 개체 틀 2"/>
          <p:cNvSpPr>
            <a:spLocks noGrp="1"/>
          </p:cNvSpPr>
          <p:nvPr>
            <p:ph type="tbl" sz="quarter" idx="1"/>
          </p:nvPr>
        </p:nvSpPr>
        <p:spPr>
          <a:xfrm>
            <a:off x="608037" y="1643063"/>
            <a:ext cx="10972799" cy="4525200"/>
          </a:xfrm>
        </p:spPr>
        <p:txBody>
          <a:bodyPr/>
          <a:lstStyle>
            <a:lvl1pPr marL="0" indent="0">
              <a:buFontTx/>
              <a:buNone/>
              <a:defRPr/>
            </a:lvl1pPr>
          </a:lstStyle>
          <a:p>
            <a:r>
              <a:rPr lang="ko-KR" altLang="en-US"/>
              <a:t>표를 추가하려면 아이콘을 클릭하십시오</a:t>
            </a:r>
          </a:p>
        </p:txBody>
      </p:sp>
      <p:sp>
        <p:nvSpPr>
          <p:cNvPr id="5" name="날짜 개체 틀 3"/>
          <p:cNvSpPr>
            <a:spLocks noGrp="1"/>
          </p:cNvSpPr>
          <p:nvPr>
            <p:ph type="dt" sz="half" idx="10"/>
          </p:nvPr>
        </p:nvSpPr>
        <p:spPr/>
        <p:txBody>
          <a:bodyPr/>
          <a:lstStyle/>
          <a:p>
            <a:fld id="{D8D7A7C4-C82A-4D21-9AB0-F0C5A1D3EF09}" type="datetimeFigureOut">
              <a:rPr lang="ko-KR" altLang="en-US" smtClean="0"/>
              <a:pPr/>
              <a:t>2024-09-28(Sat)</a:t>
            </a:fld>
            <a:endParaRPr lang="ko-KR" altLang="en-US"/>
          </a:p>
        </p:txBody>
      </p:sp>
      <p:sp>
        <p:nvSpPr>
          <p:cNvPr id="6" name="바닥글 개체 틀 4"/>
          <p:cNvSpPr>
            <a:spLocks noGrp="1"/>
          </p:cNvSpPr>
          <p:nvPr>
            <p:ph type="ftr" sz="quarter" idx="11"/>
          </p:nvPr>
        </p:nvSpPr>
        <p:spPr/>
        <p:txBody>
          <a:bodyPr/>
          <a:lstStyle/>
          <a:p>
            <a:endParaRPr lang="ko-KR" altLang="en-US"/>
          </a:p>
        </p:txBody>
      </p:sp>
      <p:sp>
        <p:nvSpPr>
          <p:cNvPr id="7"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내용 4개" type="fourObj" preserve="1">
  <p:cSld name="내용 4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r>
              <a:rPr lang="ko-KR" altLang="en-US"/>
              <a:t>마스터 제목 스타일 편집</a:t>
            </a:r>
          </a:p>
        </p:txBody>
      </p:sp>
      <p:sp>
        <p:nvSpPr>
          <p:cNvPr id="3" name="내용 개체 틀 2"/>
          <p:cNvSpPr>
            <a:spLocks noGrp="1"/>
          </p:cNvSpPr>
          <p:nvPr>
            <p:ph sz="half" idx="1"/>
          </p:nvPr>
        </p:nvSpPr>
        <p:spPr>
          <a:xfrm>
            <a:off x="455847" y="1593988"/>
            <a:ext cx="4026658" cy="218747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34455" y="1593988"/>
            <a:ext cx="4026658" cy="218747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내용 개체 틀 4"/>
          <p:cNvSpPr>
            <a:spLocks noGrp="1"/>
          </p:cNvSpPr>
          <p:nvPr>
            <p:ph sz="half" idx="3"/>
          </p:nvPr>
        </p:nvSpPr>
        <p:spPr>
          <a:xfrm>
            <a:off x="454679" y="3968755"/>
            <a:ext cx="4026658" cy="218747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내용 개체 틀 5"/>
          <p:cNvSpPr>
            <a:spLocks noGrp="1"/>
          </p:cNvSpPr>
          <p:nvPr>
            <p:ph sz="half" idx="4"/>
          </p:nvPr>
        </p:nvSpPr>
        <p:spPr>
          <a:xfrm>
            <a:off x="4633287" y="3968755"/>
            <a:ext cx="4026658" cy="218747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10" name="날짜 개체 틀 3"/>
          <p:cNvSpPr>
            <a:spLocks noGrp="1"/>
          </p:cNvSpPr>
          <p:nvPr>
            <p:ph type="dt" sz="half" idx="10"/>
          </p:nvPr>
        </p:nvSpPr>
        <p:spPr/>
        <p:txBody>
          <a:bodyPr vert="horz" wrap="square" lIns="91440" tIns="45720" rIns="91440" bIns="45720" anchor="ctr">
            <a:noAutofit/>
          </a:bodyPr>
          <a:lstStyle>
            <a:lvl1pPr marL="0" lvl="0" indent="0" algn="l" defTabSz="64375292" rtl="0" eaLnBrk="1" latinLnBrk="1" hangingPunct="1">
              <a:lnSpc>
                <a:spcPct val="100000"/>
              </a:lnSpc>
              <a:spcBef>
                <a:spcPct val="0"/>
              </a:spcBef>
              <a:spcAft>
                <a:spcPct val="0"/>
              </a:spcAft>
              <a:buNone/>
              <a:defRPr kumimoji="1" lang="ko-KR" altLang="en-US" sz="1200" b="0" i="0" u="none" baseline="0">
                <a:solidFill>
                  <a:srgbClr val="898989">
                    <a:alpha val="100000"/>
                  </a:srgbClr>
                </a:solidFill>
                <a:latin typeface="맑은 고딕"/>
                <a:ea typeface="맑은 고딕"/>
              </a:defRPr>
            </a:lvl1pPr>
          </a:lstStyle>
          <a:p>
            <a:pPr marL="0" lvl="0" indent="0" algn="l" defTabSz="64375292" rtl="0" eaLnBrk="1" latinLnBrk="1" hangingPunct="1">
              <a:lnSpc>
                <a:spcPct val="100000"/>
              </a:lnSpc>
              <a:spcBef>
                <a:spcPct val="0"/>
              </a:spcBef>
              <a:spcAft>
                <a:spcPct val="0"/>
              </a:spcAft>
              <a:buNone/>
            </a:pPr>
            <a:fld id="{DCF03A58-E08F-463A-8595-2B6ABC3B2C71}" type="datetime1">
              <a:rPr kumimoji="1" lang="ko-KR" altLang="en-US" sz="1200" b="0" i="0" u="none" baseline="0">
                <a:solidFill>
                  <a:srgbClr val="898989">
                    <a:alpha val="100000"/>
                  </a:srgbClr>
                </a:solidFill>
                <a:latin typeface="맑은 고딕"/>
                <a:ea typeface="맑은 고딕"/>
              </a:rPr>
              <a:pPr marL="0" lvl="0" indent="0" algn="l" defTabSz="64375292" rtl="0" eaLnBrk="1" latinLnBrk="1" hangingPunct="1">
                <a:lnSpc>
                  <a:spcPct val="100000"/>
                </a:lnSpc>
                <a:spcBef>
                  <a:spcPct val="0"/>
                </a:spcBef>
                <a:spcAft>
                  <a:spcPct val="0"/>
                </a:spcAft>
                <a:buNone/>
              </a:pPr>
              <a:t>2024-09-28(Sat)</a:t>
            </a:fld>
            <a:endParaRPr kumimoji="1" lang="ko-KR" altLang="en-US" sz="1200" b="0" i="0" u="none" baseline="0">
              <a:solidFill>
                <a:srgbClr val="898989">
                  <a:alpha val="100000"/>
                </a:srgbClr>
              </a:solidFill>
              <a:latin typeface="맑은 고딕"/>
              <a:ea typeface="맑은 고딕"/>
            </a:endParaRPr>
          </a:p>
        </p:txBody>
      </p:sp>
      <p:sp>
        <p:nvSpPr>
          <p:cNvPr id="11" name="바닥글 개체 틀 4"/>
          <p:cNvSpPr>
            <a:spLocks noGrp="1"/>
          </p:cNvSpPr>
          <p:nvPr>
            <p:ph type="ftr" sz="quarter" idx="11"/>
          </p:nvPr>
        </p:nvSpPr>
        <p:spPr/>
        <p:txBody>
          <a:bodyPr vert="horz" wrap="square" lIns="91440" tIns="45720" rIns="91440" bIns="45720" anchor="ctr">
            <a:noAutofit/>
          </a:bodyPr>
          <a:lstStyle>
            <a:lvl1pPr marL="0" lvl="0" indent="0" algn="ctr" defTabSz="64375292" rtl="0" eaLnBrk="1" latinLnBrk="1" hangingPunct="1">
              <a:lnSpc>
                <a:spcPct val="100000"/>
              </a:lnSpc>
              <a:spcBef>
                <a:spcPct val="0"/>
              </a:spcBef>
              <a:spcAft>
                <a:spcPct val="0"/>
              </a:spcAft>
              <a:buNone/>
              <a:defRPr kumimoji="1" lang="ko-KR" altLang="en-US" sz="1200" b="0" i="0" u="none" baseline="0">
                <a:solidFill>
                  <a:srgbClr val="898989">
                    <a:alpha val="100000"/>
                  </a:srgbClr>
                </a:solidFill>
                <a:latin typeface="맑은 고딕"/>
                <a:ea typeface="맑은 고딕"/>
              </a:defRPr>
            </a:lvl1pPr>
          </a:lstStyle>
          <a:p>
            <a:pPr marL="0" lvl="0" indent="0" algn="ctr" defTabSz="64375292" rtl="0" eaLnBrk="1" latinLnBrk="1" hangingPunct="1">
              <a:lnSpc>
                <a:spcPct val="100000"/>
              </a:lnSpc>
              <a:spcBef>
                <a:spcPct val="0"/>
              </a:spcBef>
              <a:spcAft>
                <a:spcPct val="0"/>
              </a:spcAft>
              <a:buNone/>
            </a:pPr>
            <a:endParaRPr kumimoji="1" lang="ko-KR" altLang="en-US" sz="1200" b="0" i="0" u="none" baseline="0">
              <a:solidFill>
                <a:srgbClr val="898989">
                  <a:alpha val="100000"/>
                </a:srgbClr>
              </a:solidFill>
              <a:latin typeface="맑은 고딕"/>
              <a:ea typeface="맑은 고딕"/>
            </a:endParaRPr>
          </a:p>
        </p:txBody>
      </p:sp>
      <p:sp>
        <p:nvSpPr>
          <p:cNvPr id="12" name="슬라이드 번호 개체 틀 5"/>
          <p:cNvSpPr>
            <a:spLocks noGrp="1"/>
          </p:cNvSpPr>
          <p:nvPr>
            <p:ph type="sldNum" sz="quarter" idx="12"/>
          </p:nvPr>
        </p:nvSpPr>
        <p:spPr/>
        <p:txBody>
          <a:bodyPr vert="horz" wrap="square" lIns="91440" tIns="45720" rIns="91440" bIns="45720" anchor="ctr">
            <a:noAutofit/>
          </a:bodyPr>
          <a:lstStyle>
            <a:lvl1pPr marL="0" lvl="0" indent="0" algn="r" defTabSz="64375292" rtl="0" eaLnBrk="1" latinLnBrk="1" hangingPunct="1">
              <a:lnSpc>
                <a:spcPct val="100000"/>
              </a:lnSpc>
              <a:spcBef>
                <a:spcPct val="0"/>
              </a:spcBef>
              <a:spcAft>
                <a:spcPct val="0"/>
              </a:spcAft>
              <a:buNone/>
              <a:defRPr kumimoji="1" lang="en-US" altLang="ko-KR" sz="1200" b="0" i="0" u="none" baseline="0">
                <a:solidFill>
                  <a:srgbClr val="898989">
                    <a:alpha val="100000"/>
                  </a:srgbClr>
                </a:solidFill>
                <a:latin typeface="맑은 고딕"/>
                <a:ea typeface="맑은 고딕"/>
              </a:defRPr>
            </a:lvl1pPr>
          </a:lstStyle>
          <a:p>
            <a:pPr marL="0" lvl="0" indent="0" algn="r" defTabSz="64375292" rtl="0" eaLnBrk="1" latinLnBrk="1" hangingPunct="1">
              <a:lnSpc>
                <a:spcPct val="100000"/>
              </a:lnSpc>
              <a:spcBef>
                <a:spcPct val="0"/>
              </a:spcBef>
              <a:spcAft>
                <a:spcPct val="0"/>
              </a:spcAft>
              <a:buNone/>
            </a:pPr>
            <a:fld id="{DF3FFA57-F180-4A6B-8469-A1E742B4EBC0}" type="slidenum">
              <a:rPr kumimoji="1" lang="en-US" altLang="ko-KR" sz="1200" b="0" i="0" u="none" baseline="0">
                <a:solidFill>
                  <a:srgbClr val="898989">
                    <a:alpha val="100000"/>
                  </a:srgbClr>
                </a:solidFill>
                <a:latin typeface="맑은 고딕"/>
                <a:ea typeface="맑은 고딕"/>
              </a:rPr>
              <a:pPr marL="0" lvl="0" indent="0" algn="r" defTabSz="64375292" rtl="0" eaLnBrk="1" latinLnBrk="1" hangingPunct="1">
                <a:lnSpc>
                  <a:spcPct val="100000"/>
                </a:lnSpc>
                <a:spcBef>
                  <a:spcPct val="0"/>
                </a:spcBef>
                <a:spcAft>
                  <a:spcPct val="0"/>
                </a:spcAft>
                <a:buNone/>
              </a:pPr>
              <a:t>‹#›</a:t>
            </a:fld>
            <a:endParaRPr kumimoji="1" lang="en-US" altLang="ko-KR" sz="1200" b="0" i="0" u="none" baseline="0">
              <a:solidFill>
                <a:srgbClr val="898989">
                  <a:alpha val="100000"/>
                </a:srgbClr>
              </a:solidFill>
              <a:latin typeface="맑은 고딕"/>
              <a:ea typeface="맑은 고딕"/>
            </a:endParaRPr>
          </a:p>
        </p:txBody>
      </p:sp>
    </p:spTree>
    <p:extLst>
      <p:ext uri="{BB962C8B-B14F-4D97-AF65-F5344CB8AC3E}">
        <p14:creationId xmlns:p14="http://schemas.microsoft.com/office/powerpoint/2010/main" val="934810052"/>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그림 및 설명">
    <p:spTree>
      <p:nvGrpSpPr>
        <p:cNvPr id="1" name=""/>
        <p:cNvGrpSpPr/>
        <p:nvPr/>
      </p:nvGrpSpPr>
      <p:grpSpPr>
        <a:xfrm>
          <a:off x="0" y="0"/>
          <a:ext cx="0" cy="0"/>
          <a:chOff x="0" y="0"/>
          <a:chExt cx="0" cy="0"/>
        </a:xfrm>
      </p:grpSpPr>
      <p:sp>
        <p:nvSpPr>
          <p:cNvPr id="2" name="제목 1"/>
          <p:cNvSpPr>
            <a:spLocks noGrp="1"/>
          </p:cNvSpPr>
          <p:nvPr>
            <p:ph type="title"/>
          </p:nvPr>
        </p:nvSpPr>
        <p:spPr>
          <a:xfrm>
            <a:off x="2389717" y="4800600"/>
            <a:ext cx="7315199"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2389717" y="612775"/>
            <a:ext cx="7315199" cy="4114800"/>
          </a:xfrm>
        </p:spPr>
        <p:txBody>
          <a:bodyPr>
            <a:normAutofit/>
          </a:bodyPr>
          <a:lstStyle/>
          <a:p>
            <a:pPr lvl="0"/>
            <a:r>
              <a:rPr lang="ko-KR" altLang="en-US"/>
              <a:t>그림을 추가하려면 아이콘을 클릭하십시오</a:t>
            </a:r>
          </a:p>
        </p:txBody>
      </p:sp>
      <p:sp>
        <p:nvSpPr>
          <p:cNvPr id="4" name="텍스트 개체 틀 3"/>
          <p:cNvSpPr>
            <a:spLocks noGrp="1"/>
          </p:cNvSpPr>
          <p:nvPr>
            <p:ph type="body" sz="half" idx="2"/>
          </p:nvPr>
        </p:nvSpPr>
        <p:spPr>
          <a:xfrm>
            <a:off x="2389717" y="5367338"/>
            <a:ext cx="7315199" cy="804862"/>
          </a:xfrm>
        </p:spPr>
        <p:txBody>
          <a:bodyPr/>
          <a:lstStyle>
            <a:lvl1pPr>
              <a:defRPr sz="1411"/>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ko-KR" altLang="en-US"/>
              <a:t>마스터 텍스트 스타일을 편집합니다</a:t>
            </a:r>
          </a:p>
        </p:txBody>
      </p:sp>
      <p:sp>
        <p:nvSpPr>
          <p:cNvPr id="10" name="날짜 개체 틀 4"/>
          <p:cNvSpPr>
            <a:spLocks noGrp="1"/>
          </p:cNvSpPr>
          <p:nvPr>
            <p:ph type="dt" sz="half" idx="10"/>
          </p:nvPr>
        </p:nvSpPr>
        <p:spPr/>
        <p:txBody>
          <a:bodyPr/>
          <a:lstStyle/>
          <a:p>
            <a:fld id="{D8D7A7C4-C82A-4D21-9AB0-F0C5A1D3EF09}" type="datetimeFigureOut">
              <a:rPr lang="ko-KR" altLang="en-US" smtClean="0"/>
              <a:pPr/>
              <a:t>2024-09-28(Sat)</a:t>
            </a:fld>
            <a:endParaRPr lang="ko-KR" altLang="en-US"/>
          </a:p>
        </p:txBody>
      </p:sp>
      <p:sp>
        <p:nvSpPr>
          <p:cNvPr id="11" name="바닥글 개체 틀 5"/>
          <p:cNvSpPr>
            <a:spLocks noGrp="1"/>
          </p:cNvSpPr>
          <p:nvPr>
            <p:ph type="ftr" sz="quarter" idx="11"/>
          </p:nvPr>
        </p:nvSpPr>
        <p:spPr/>
        <p:txBody>
          <a:bodyPr/>
          <a:lstStyle/>
          <a:p>
            <a:endParaRPr lang="ko-KR" altLang="en-US"/>
          </a:p>
        </p:txBody>
      </p:sp>
      <p:sp>
        <p:nvSpPr>
          <p:cNvPr id="12" name="슬라이드 번호 개체 틀 6"/>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nly" preserve="1">
  <p:cSld name="간지">
    <p:spTree>
      <p:nvGrpSpPr>
        <p:cNvPr id="1" name=""/>
        <p:cNvGrpSpPr/>
        <p:nvPr/>
      </p:nvGrpSpPr>
      <p:grpSpPr>
        <a:xfrm>
          <a:off x="0" y="0"/>
          <a:ext cx="0" cy="0"/>
          <a:chOff x="0" y="0"/>
          <a:chExt cx="0" cy="0"/>
        </a:xfrm>
      </p:grpSpPr>
      <p:sp>
        <p:nvSpPr>
          <p:cNvPr id="2" name="제목 1"/>
          <p:cNvSpPr>
            <a:spLocks noGrp="1"/>
          </p:cNvSpPr>
          <p:nvPr>
            <p:ph type="ctrTitle"/>
          </p:nvPr>
        </p:nvSpPr>
        <p:spPr>
          <a:xfrm>
            <a:off x="-12314" y="2130425"/>
            <a:ext cx="12192000" cy="1470025"/>
          </a:xfrm>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D8D7A7C4-C82A-4D21-9AB0-F0C5A1D3EF09}" type="datetimeFigureOut">
              <a:rPr lang="ko-KR" altLang="en-US" smtClean="0"/>
              <a:pPr/>
              <a:t>2024-09-28(Sat)</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clipArtAndTx" preserve="1">
  <p:cSld name="목차">
    <p:spTree>
      <p:nvGrpSpPr>
        <p:cNvPr id="1" name=""/>
        <p:cNvGrpSpPr/>
        <p:nvPr/>
      </p:nvGrpSpPr>
      <p:grpSpPr>
        <a:xfrm>
          <a:off x="0" y="0"/>
          <a:ext cx="0" cy="0"/>
          <a:chOff x="0" y="0"/>
          <a:chExt cx="0" cy="0"/>
        </a:xfrm>
      </p:grpSpPr>
      <p:sp>
        <p:nvSpPr>
          <p:cNvPr id="2" name="제목 1"/>
          <p:cNvSpPr>
            <a:spLocks noGrp="1"/>
          </p:cNvSpPr>
          <p:nvPr>
            <p:ph type="title"/>
          </p:nvPr>
        </p:nvSpPr>
        <p:spPr>
          <a:xfrm>
            <a:off x="609599" y="274638"/>
            <a:ext cx="10972799" cy="1143000"/>
          </a:xfrm>
        </p:spPr>
        <p:txBody>
          <a:bodyPr/>
          <a:lstStyle>
            <a:lvl1pPr>
              <a:defRPr/>
            </a:lvl1pPr>
          </a:lstStyle>
          <a:p>
            <a:r>
              <a:rPr lang="ko-KR" altLang="en-US"/>
              <a:t>마스터 제목 스타일 편집</a:t>
            </a:r>
          </a:p>
        </p:txBody>
      </p:sp>
      <p:sp>
        <p:nvSpPr>
          <p:cNvPr id="3" name="텍스트 개체 틀 2"/>
          <p:cNvSpPr>
            <a:spLocks noGrp="1"/>
          </p:cNvSpPr>
          <p:nvPr>
            <p:ph type="body" sz="quarter" idx="1"/>
          </p:nvPr>
        </p:nvSpPr>
        <p:spPr>
          <a:xfrm>
            <a:off x="2859322" y="2196090"/>
            <a:ext cx="6475199" cy="3240000"/>
          </a:xfrm>
        </p:spPr>
        <p:txBody>
          <a:bodyPr>
            <a:normAutofit/>
          </a:bodyPr>
          <a:lstStyle>
            <a:lvl1pPr>
              <a:lnSpc>
                <a:spcPct val="150000"/>
              </a:lnSpc>
              <a:defRPr sz="2400"/>
            </a:lvl1pPr>
            <a:lvl2pPr>
              <a:defRPr sz="2000"/>
            </a:lvl2pPr>
            <a:lvl3pPr>
              <a:defRPr sz="1800"/>
            </a:lvl3pPr>
            <a:lvl4pPr>
              <a:defRPr sz="1600"/>
            </a:lvl4pPr>
            <a:lvl5pPr>
              <a:defRPr sz="1600"/>
            </a:lvl5pPr>
          </a:lstStyle>
          <a:p>
            <a:pPr lvl="0"/>
            <a:r>
              <a:rPr lang="ko-KR" altLang="en-US"/>
              <a:t>첫째 목차</a:t>
            </a:r>
          </a:p>
          <a:p>
            <a:pPr lvl="0"/>
            <a:r>
              <a:rPr lang="ko-KR" altLang="en-US"/>
              <a:t>둘째 목차</a:t>
            </a:r>
          </a:p>
          <a:p>
            <a:pPr lvl="0"/>
            <a:r>
              <a:rPr lang="ko-KR" altLang="en-US"/>
              <a:t>셋째 목차</a:t>
            </a:r>
          </a:p>
          <a:p>
            <a:pPr lvl="0"/>
            <a:r>
              <a:rPr lang="ko-KR" altLang="en-US"/>
              <a:t>넷째 목차</a:t>
            </a:r>
          </a:p>
          <a:p>
            <a:pPr lvl="0"/>
            <a:r>
              <a:rPr lang="ko-KR" altLang="en-US"/>
              <a:t>다섯째 목차</a:t>
            </a:r>
          </a:p>
        </p:txBody>
      </p:sp>
      <p:sp>
        <p:nvSpPr>
          <p:cNvPr id="4" name="날짜 개체 틀 3"/>
          <p:cNvSpPr>
            <a:spLocks noGrp="1"/>
          </p:cNvSpPr>
          <p:nvPr>
            <p:ph type="dt" sz="half" idx="10"/>
          </p:nvPr>
        </p:nvSpPr>
        <p:spPr/>
        <p:txBody>
          <a:bodyPr/>
          <a:lstStyle/>
          <a:p>
            <a:fld id="{D8D7A7C4-C82A-4D21-9AB0-F0C5A1D3EF09}" type="datetimeFigureOut">
              <a:rPr lang="ko-KR" altLang="en-US" smtClean="0"/>
              <a:pPr/>
              <a:t>2024-09-28(Sat)</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세로 제목 및 본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839199" y="274638"/>
            <a:ext cx="2743199" cy="5851525"/>
          </a:xfrm>
        </p:spPr>
        <p:txBody>
          <a:bodyPr vert="eaVert"/>
          <a:lstStyle/>
          <a:p>
            <a:r>
              <a:rPr lang="ko-KR" altLang="en-US"/>
              <a:t>마스터 제목 스타일 편집</a:t>
            </a:r>
          </a:p>
        </p:txBody>
      </p:sp>
      <p:sp>
        <p:nvSpPr>
          <p:cNvPr id="3" name="세로 본문 개체 틀 2"/>
          <p:cNvSpPr>
            <a:spLocks noGrp="1"/>
          </p:cNvSpPr>
          <p:nvPr>
            <p:ph type="body" orient="vert" idx="1"/>
          </p:nvPr>
        </p:nvSpPr>
        <p:spPr>
          <a:xfrm>
            <a:off x="609599" y="274638"/>
            <a:ext cx="8026399"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D8D7A7C4-C82A-4D21-9AB0-F0C5A1D3EF09}" type="datetimeFigureOut">
              <a:rPr lang="ko-KR" altLang="en-US" smtClean="0"/>
              <a:pPr/>
              <a:t>2024-09-28(Sat)</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내용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609599" y="1600200"/>
            <a:ext cx="53847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97599" y="1600200"/>
            <a:ext cx="53847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3"/>
          <p:cNvSpPr>
            <a:spLocks noGrp="1"/>
          </p:cNvSpPr>
          <p:nvPr>
            <p:ph type="dt" sz="half" idx="10"/>
          </p:nvPr>
        </p:nvSpPr>
        <p:spPr/>
        <p:txBody>
          <a:bodyPr/>
          <a:lstStyle/>
          <a:p>
            <a:fld id="{D8D7A7C4-C82A-4D21-9AB0-F0C5A1D3EF09}" type="datetimeFigureOut">
              <a:rPr lang="ko-KR" altLang="en-US" smtClean="0"/>
              <a:pPr/>
              <a:t>2024-09-28(Sat)</a:t>
            </a:fld>
            <a:endParaRPr lang="ko-KR" altLang="en-US"/>
          </a:p>
        </p:txBody>
      </p:sp>
      <p:sp>
        <p:nvSpPr>
          <p:cNvPr id="6" name="바닥글 개체 틀 4"/>
          <p:cNvSpPr>
            <a:spLocks noGrp="1"/>
          </p:cNvSpPr>
          <p:nvPr>
            <p:ph type="ftr" sz="quarter" idx="11"/>
          </p:nvPr>
        </p:nvSpPr>
        <p:spPr/>
        <p:txBody>
          <a:bodyPr/>
          <a:lstStyle/>
          <a:p>
            <a:endParaRPr lang="ko-KR" altLang="en-US"/>
          </a:p>
        </p:txBody>
      </p:sp>
      <p:sp>
        <p:nvSpPr>
          <p:cNvPr id="7"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D8D7A7C4-C82A-4D21-9AB0-F0C5A1D3EF09}" type="datetimeFigureOut">
              <a:rPr lang="ko-KR" altLang="en-US" smtClean="0"/>
              <a:pPr/>
              <a:t>2024-09-28(Sat)</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bl" preserve="1">
  <p:cSld name="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표 개체 틀 2"/>
          <p:cNvSpPr>
            <a:spLocks noGrp="1"/>
          </p:cNvSpPr>
          <p:nvPr>
            <p:ph type="tbl" sz="quarter" idx="1"/>
          </p:nvPr>
        </p:nvSpPr>
        <p:spPr>
          <a:xfrm>
            <a:off x="608037" y="1643063"/>
            <a:ext cx="10972799" cy="4525200"/>
          </a:xfrm>
        </p:spPr>
        <p:txBody>
          <a:bodyPr/>
          <a:lstStyle>
            <a:lvl1pPr marL="0" indent="0">
              <a:buFontTx/>
              <a:buNone/>
              <a:defRPr/>
            </a:lvl1pPr>
          </a:lstStyle>
          <a:p>
            <a:r>
              <a:rPr lang="ko-KR" altLang="en-US"/>
              <a:t>표를 추가하려면 아이콘을 클릭하십시오</a:t>
            </a:r>
          </a:p>
        </p:txBody>
      </p:sp>
      <p:sp>
        <p:nvSpPr>
          <p:cNvPr id="5" name="날짜 개체 틀 3"/>
          <p:cNvSpPr>
            <a:spLocks noGrp="1"/>
          </p:cNvSpPr>
          <p:nvPr>
            <p:ph type="dt" sz="half" idx="10"/>
          </p:nvPr>
        </p:nvSpPr>
        <p:spPr/>
        <p:txBody>
          <a:bodyPr/>
          <a:lstStyle/>
          <a:p>
            <a:fld id="{D8D7A7C4-C82A-4D21-9AB0-F0C5A1D3EF09}" type="datetimeFigureOut">
              <a:rPr lang="ko-KR" altLang="en-US" smtClean="0"/>
              <a:pPr/>
              <a:t>2024-09-28(Sat)</a:t>
            </a:fld>
            <a:endParaRPr lang="ko-KR" altLang="en-US"/>
          </a:p>
        </p:txBody>
      </p:sp>
      <p:sp>
        <p:nvSpPr>
          <p:cNvPr id="6" name="바닥글 개체 틀 4"/>
          <p:cNvSpPr>
            <a:spLocks noGrp="1"/>
          </p:cNvSpPr>
          <p:nvPr>
            <p:ph type="ftr" sz="quarter" idx="11"/>
          </p:nvPr>
        </p:nvSpPr>
        <p:spPr/>
        <p:txBody>
          <a:bodyPr/>
          <a:lstStyle/>
          <a:p>
            <a:endParaRPr lang="ko-KR" altLang="en-US"/>
          </a:p>
        </p:txBody>
      </p:sp>
      <p:sp>
        <p:nvSpPr>
          <p:cNvPr id="7"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내용 4개" type="fourObj" preserve="1">
  <p:cSld name="내용 4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r>
              <a:rPr lang="ko-KR" altLang="en-US"/>
              <a:t>마스터 제목 스타일 편집</a:t>
            </a:r>
          </a:p>
        </p:txBody>
      </p:sp>
      <p:sp>
        <p:nvSpPr>
          <p:cNvPr id="3" name="내용 개체 틀 2"/>
          <p:cNvSpPr>
            <a:spLocks noGrp="1"/>
          </p:cNvSpPr>
          <p:nvPr>
            <p:ph sz="half" idx="1"/>
          </p:nvPr>
        </p:nvSpPr>
        <p:spPr>
          <a:xfrm>
            <a:off x="455847" y="1593988"/>
            <a:ext cx="4026658" cy="218747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34455" y="1593988"/>
            <a:ext cx="4026658" cy="218747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내용 개체 틀 4"/>
          <p:cNvSpPr>
            <a:spLocks noGrp="1"/>
          </p:cNvSpPr>
          <p:nvPr>
            <p:ph sz="half" idx="3"/>
          </p:nvPr>
        </p:nvSpPr>
        <p:spPr>
          <a:xfrm>
            <a:off x="454679" y="3968755"/>
            <a:ext cx="4026658" cy="218747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내용 개체 틀 5"/>
          <p:cNvSpPr>
            <a:spLocks noGrp="1"/>
          </p:cNvSpPr>
          <p:nvPr>
            <p:ph sz="half" idx="4"/>
          </p:nvPr>
        </p:nvSpPr>
        <p:spPr>
          <a:xfrm>
            <a:off x="4633287" y="3968755"/>
            <a:ext cx="4026658" cy="218747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10" name="날짜 개체 틀 3"/>
          <p:cNvSpPr>
            <a:spLocks noGrp="1"/>
          </p:cNvSpPr>
          <p:nvPr>
            <p:ph type="dt" sz="half" idx="10"/>
          </p:nvPr>
        </p:nvSpPr>
        <p:spPr/>
        <p:txBody>
          <a:bodyPr vert="horz" wrap="square" lIns="91440" tIns="45720" rIns="91440" bIns="45720" anchor="ctr">
            <a:noAutofit/>
          </a:bodyPr>
          <a:lstStyle>
            <a:lvl1pPr marL="0" lvl="0" indent="0" algn="l" defTabSz="1028836" rtl="0" eaLnBrk="1" latinLnBrk="1" hangingPunct="1">
              <a:lnSpc>
                <a:spcPct val="100000"/>
              </a:lnSpc>
              <a:spcBef>
                <a:spcPct val="0"/>
              </a:spcBef>
              <a:spcAft>
                <a:spcPct val="0"/>
              </a:spcAft>
              <a:buNone/>
              <a:defRPr kumimoji="1" lang="ko-KR" altLang="en-US" sz="1200" b="0" i="0" u="none" baseline="0">
                <a:solidFill>
                  <a:srgbClr val="898989">
                    <a:alpha val="100000"/>
                  </a:srgbClr>
                </a:solidFill>
                <a:latin typeface="맑은 고딕"/>
                <a:ea typeface="맑은 고딕"/>
              </a:defRPr>
            </a:lvl1pPr>
          </a:lstStyle>
          <a:p>
            <a:pPr marL="0" lvl="0" indent="0" algn="l" defTabSz="1028836" rtl="0" eaLnBrk="1" latinLnBrk="1" hangingPunct="1">
              <a:lnSpc>
                <a:spcPct val="100000"/>
              </a:lnSpc>
              <a:spcBef>
                <a:spcPct val="0"/>
              </a:spcBef>
              <a:spcAft>
                <a:spcPct val="0"/>
              </a:spcAft>
              <a:buNone/>
            </a:pPr>
            <a:fld id="{660CFDFE-736D-481C-9A57-0CAB97F71413}" type="datetime1">
              <a:rPr kumimoji="1" lang="ko-KR" altLang="en-US" sz="1200" b="0" i="0" u="none" baseline="0">
                <a:solidFill>
                  <a:srgbClr val="898989">
                    <a:alpha val="100000"/>
                  </a:srgbClr>
                </a:solidFill>
                <a:latin typeface="맑은 고딕"/>
                <a:ea typeface="맑은 고딕"/>
              </a:rPr>
              <a:pPr marL="0" lvl="0" indent="0" algn="l" defTabSz="1028836" rtl="0" eaLnBrk="1" latinLnBrk="1" hangingPunct="1">
                <a:lnSpc>
                  <a:spcPct val="100000"/>
                </a:lnSpc>
                <a:spcBef>
                  <a:spcPct val="0"/>
                </a:spcBef>
                <a:spcAft>
                  <a:spcPct val="0"/>
                </a:spcAft>
                <a:buNone/>
              </a:pPr>
              <a:t>2024-09-28(Sat)</a:t>
            </a:fld>
            <a:endParaRPr kumimoji="1" lang="ko-KR" altLang="en-US" sz="1200" b="0" i="0" u="none" baseline="0">
              <a:solidFill>
                <a:srgbClr val="898989">
                  <a:alpha val="100000"/>
                </a:srgbClr>
              </a:solidFill>
              <a:latin typeface="맑은 고딕"/>
              <a:ea typeface="맑은 고딕"/>
            </a:endParaRPr>
          </a:p>
        </p:txBody>
      </p:sp>
      <p:sp>
        <p:nvSpPr>
          <p:cNvPr id="11" name="바닥글 개체 틀 4"/>
          <p:cNvSpPr>
            <a:spLocks noGrp="1"/>
          </p:cNvSpPr>
          <p:nvPr>
            <p:ph type="ftr" sz="quarter" idx="11"/>
          </p:nvPr>
        </p:nvSpPr>
        <p:spPr/>
        <p:txBody>
          <a:bodyPr vert="horz" wrap="square" lIns="91440" tIns="45720" rIns="91440" bIns="45720" anchor="ctr">
            <a:noAutofit/>
          </a:bodyPr>
          <a:lstStyle>
            <a:lvl1pPr marL="0" lvl="0" indent="0" algn="ctr" defTabSz="1028836" rtl="0" eaLnBrk="1" latinLnBrk="1" hangingPunct="1">
              <a:lnSpc>
                <a:spcPct val="100000"/>
              </a:lnSpc>
              <a:spcBef>
                <a:spcPct val="0"/>
              </a:spcBef>
              <a:spcAft>
                <a:spcPct val="0"/>
              </a:spcAft>
              <a:buNone/>
              <a:defRPr kumimoji="1" lang="ko-KR" altLang="en-US" sz="1200" b="0" i="0" u="none" baseline="0">
                <a:solidFill>
                  <a:srgbClr val="898989">
                    <a:alpha val="100000"/>
                  </a:srgbClr>
                </a:solidFill>
                <a:latin typeface="맑은 고딕"/>
                <a:ea typeface="맑은 고딕"/>
              </a:defRPr>
            </a:lvl1pPr>
          </a:lstStyle>
          <a:p>
            <a:pPr marL="0" lvl="0" indent="0" algn="ctr" defTabSz="1028836" rtl="0" eaLnBrk="1" latinLnBrk="1" hangingPunct="1">
              <a:lnSpc>
                <a:spcPct val="100000"/>
              </a:lnSpc>
              <a:spcBef>
                <a:spcPct val="0"/>
              </a:spcBef>
              <a:spcAft>
                <a:spcPct val="0"/>
              </a:spcAft>
              <a:buNone/>
            </a:pPr>
            <a:endParaRPr kumimoji="1" lang="ko-KR" altLang="en-US" sz="1200" b="0" i="0" u="none" baseline="0">
              <a:solidFill>
                <a:srgbClr val="898989">
                  <a:alpha val="100000"/>
                </a:srgbClr>
              </a:solidFill>
              <a:latin typeface="맑은 고딕"/>
              <a:ea typeface="맑은 고딕"/>
            </a:endParaRPr>
          </a:p>
        </p:txBody>
      </p:sp>
      <p:sp>
        <p:nvSpPr>
          <p:cNvPr id="12" name="슬라이드 번호 개체 틀 5"/>
          <p:cNvSpPr>
            <a:spLocks noGrp="1"/>
          </p:cNvSpPr>
          <p:nvPr>
            <p:ph type="sldNum" sz="quarter" idx="12"/>
          </p:nvPr>
        </p:nvSpPr>
        <p:spPr/>
        <p:txBody>
          <a:bodyPr vert="horz" wrap="square" lIns="91440" tIns="45720" rIns="91440" bIns="45720" anchor="ctr">
            <a:noAutofit/>
          </a:bodyPr>
          <a:lstStyle>
            <a:lvl1pPr marL="0" lvl="0" indent="0" algn="r" defTabSz="1028836" rtl="0" eaLnBrk="1" latinLnBrk="1" hangingPunct="1">
              <a:lnSpc>
                <a:spcPct val="100000"/>
              </a:lnSpc>
              <a:spcBef>
                <a:spcPct val="0"/>
              </a:spcBef>
              <a:spcAft>
                <a:spcPct val="0"/>
              </a:spcAft>
              <a:buNone/>
              <a:defRPr kumimoji="1" lang="en-US" altLang="ko-KR" sz="1200" b="0" i="0" u="none" baseline="0">
                <a:solidFill>
                  <a:srgbClr val="898989">
                    <a:alpha val="100000"/>
                  </a:srgbClr>
                </a:solidFill>
                <a:latin typeface="맑은 고딕"/>
                <a:ea typeface="맑은 고딕"/>
              </a:defRPr>
            </a:lvl1pPr>
          </a:lstStyle>
          <a:p>
            <a:pPr marL="0" lvl="0" indent="0" algn="r" defTabSz="1028836" rtl="0" eaLnBrk="1" latinLnBrk="1" hangingPunct="1">
              <a:lnSpc>
                <a:spcPct val="100000"/>
              </a:lnSpc>
              <a:spcBef>
                <a:spcPct val="0"/>
              </a:spcBef>
              <a:spcAft>
                <a:spcPct val="0"/>
              </a:spcAft>
              <a:buNone/>
            </a:pPr>
            <a:fld id="{30BBB5D3-A1A2-46BA-A7D7-C6EF1B334388}" type="slidenum">
              <a:rPr kumimoji="1" lang="en-US" altLang="ko-KR" sz="1200" b="0" i="0" u="none" baseline="0">
                <a:solidFill>
                  <a:srgbClr val="898989">
                    <a:alpha val="100000"/>
                  </a:srgbClr>
                </a:solidFill>
                <a:latin typeface="맑은 고딕"/>
                <a:ea typeface="맑은 고딕"/>
              </a:rPr>
              <a:pPr marL="0" lvl="0" indent="0" algn="r" defTabSz="1028836" rtl="0" eaLnBrk="1" latinLnBrk="1" hangingPunct="1">
                <a:lnSpc>
                  <a:spcPct val="100000"/>
                </a:lnSpc>
                <a:spcBef>
                  <a:spcPct val="0"/>
                </a:spcBef>
                <a:spcAft>
                  <a:spcPct val="0"/>
                </a:spcAft>
                <a:buNone/>
              </a:pPr>
              <a:t>‹#›</a:t>
            </a:fld>
            <a:endParaRPr kumimoji="1" lang="en-US" altLang="ko-KR" sz="1200" b="0" i="0" u="none" baseline="0">
              <a:solidFill>
                <a:srgbClr val="898989">
                  <a:alpha val="100000"/>
                </a:srgbClr>
              </a:solidFill>
              <a:latin typeface="맑은 고딕"/>
              <a:ea typeface="맑은 고딕"/>
            </a:endParaRPr>
          </a:p>
        </p:txBody>
      </p:sp>
    </p:spTree>
    <p:extLst>
      <p:ext uri="{BB962C8B-B14F-4D97-AF65-F5344CB8AC3E}">
        <p14:creationId xmlns:p14="http://schemas.microsoft.com/office/powerpoint/2010/main" val="8868730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그림 및 설명">
    <p:spTree>
      <p:nvGrpSpPr>
        <p:cNvPr id="1" name=""/>
        <p:cNvGrpSpPr/>
        <p:nvPr/>
      </p:nvGrpSpPr>
      <p:grpSpPr>
        <a:xfrm>
          <a:off x="0" y="0"/>
          <a:ext cx="0" cy="0"/>
          <a:chOff x="0" y="0"/>
          <a:chExt cx="0" cy="0"/>
        </a:xfrm>
      </p:grpSpPr>
      <p:sp>
        <p:nvSpPr>
          <p:cNvPr id="2" name="제목 1"/>
          <p:cNvSpPr>
            <a:spLocks noGrp="1"/>
          </p:cNvSpPr>
          <p:nvPr>
            <p:ph type="title"/>
          </p:nvPr>
        </p:nvSpPr>
        <p:spPr>
          <a:xfrm>
            <a:off x="2389717" y="4800600"/>
            <a:ext cx="7315199"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2389717" y="612775"/>
            <a:ext cx="7315199" cy="4114800"/>
          </a:xfrm>
        </p:spPr>
        <p:txBody>
          <a:bodyPr>
            <a:normAutofit/>
          </a:bodyPr>
          <a:lstStyle/>
          <a:p>
            <a:pPr lvl="0"/>
            <a:r>
              <a:rPr lang="ko-KR" altLang="en-US"/>
              <a:t>그림을 추가하려면 아이콘을 클릭하십시오</a:t>
            </a:r>
          </a:p>
        </p:txBody>
      </p:sp>
      <p:sp>
        <p:nvSpPr>
          <p:cNvPr id="4" name="텍스트 개체 틀 3"/>
          <p:cNvSpPr>
            <a:spLocks noGrp="1"/>
          </p:cNvSpPr>
          <p:nvPr>
            <p:ph type="body" sz="half" idx="2"/>
          </p:nvPr>
        </p:nvSpPr>
        <p:spPr>
          <a:xfrm>
            <a:off x="2389717" y="5367338"/>
            <a:ext cx="7315199" cy="804862"/>
          </a:xfrm>
        </p:spPr>
        <p:txBody>
          <a:bodyPr/>
          <a:lstStyle>
            <a:lvl1pPr>
              <a:defRPr sz="1411"/>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ko-KR" altLang="en-US"/>
              <a:t>마스터 텍스트 스타일을 편집합니다</a:t>
            </a:r>
          </a:p>
        </p:txBody>
      </p:sp>
      <p:sp>
        <p:nvSpPr>
          <p:cNvPr id="10" name="날짜 개체 틀 4"/>
          <p:cNvSpPr>
            <a:spLocks noGrp="1"/>
          </p:cNvSpPr>
          <p:nvPr>
            <p:ph type="dt" sz="half" idx="10"/>
          </p:nvPr>
        </p:nvSpPr>
        <p:spPr/>
        <p:txBody>
          <a:bodyPr/>
          <a:lstStyle/>
          <a:p>
            <a:fld id="{D8D7A7C4-C82A-4D21-9AB0-F0C5A1D3EF09}" type="datetimeFigureOut">
              <a:rPr lang="ko-KR" altLang="en-US" smtClean="0"/>
              <a:pPr/>
              <a:t>2024-09-28(Sat)</a:t>
            </a:fld>
            <a:endParaRPr lang="ko-KR" altLang="en-US"/>
          </a:p>
        </p:txBody>
      </p:sp>
      <p:sp>
        <p:nvSpPr>
          <p:cNvPr id="11" name="바닥글 개체 틀 5"/>
          <p:cNvSpPr>
            <a:spLocks noGrp="1"/>
          </p:cNvSpPr>
          <p:nvPr>
            <p:ph type="ftr" sz="quarter" idx="11"/>
          </p:nvPr>
        </p:nvSpPr>
        <p:spPr/>
        <p:txBody>
          <a:bodyPr/>
          <a:lstStyle/>
          <a:p>
            <a:endParaRPr lang="ko-KR" altLang="en-US"/>
          </a:p>
        </p:txBody>
      </p:sp>
      <p:sp>
        <p:nvSpPr>
          <p:cNvPr id="12" name="슬라이드 번호 개체 틀 6"/>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한컴오피스">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49163" y="266640"/>
            <a:ext cx="8220190" cy="1142807"/>
          </a:xfrm>
          <a:prstGeom prst="rect">
            <a:avLst/>
          </a:prstGeom>
          <a:noFill/>
          <a:ln>
            <a:noFill/>
          </a:ln>
        </p:spPr>
        <p:txBody>
          <a:bodyPr vert="horz" wrap="square" lIns="91440" tIns="45720" rIns="91440" bIns="45720" anchor="ctr">
            <a:noAutofit/>
          </a:bodyPr>
          <a:lstStyle/>
          <a:p>
            <a:pPr marL="0" lvl="0" indent="0" algn="ctr" defTabSz="1028836" rtl="0" eaLnBrk="1" latinLnBrk="1" hangingPunct="1">
              <a:lnSpc>
                <a:spcPct val="110000"/>
              </a:lnSpc>
              <a:spcBef>
                <a:spcPct val="0"/>
              </a:spcBef>
              <a:spcAft>
                <a:spcPct val="0"/>
              </a:spcAft>
              <a:buNone/>
            </a:pPr>
            <a:r>
              <a:rPr kumimoji="0" lang="ko-KR" altLang="en-US" sz="4400" b="0" i="0" u="none" baseline="0">
                <a:solidFill>
                  <a:schemeClr val="tx2"/>
                </a:solidFill>
                <a:latin typeface="맑은 고딕"/>
                <a:ea typeface="맑은 고딕"/>
                <a:sym typeface="맑은 고딕"/>
              </a:rPr>
              <a:t>마스터 제목 스타일 편집</a:t>
            </a:r>
          </a:p>
        </p:txBody>
      </p:sp>
      <p:sp>
        <p:nvSpPr>
          <p:cNvPr id="3" name="텍스트 개체 틀 2"/>
          <p:cNvSpPr>
            <a:spLocks noGrp="1"/>
          </p:cNvSpPr>
          <p:nvPr>
            <p:ph type="body" idx="1"/>
          </p:nvPr>
        </p:nvSpPr>
        <p:spPr>
          <a:xfrm>
            <a:off x="4633077" y="3968011"/>
            <a:ext cx="4026732" cy="2188772"/>
          </a:xfrm>
          <a:prstGeom prst="rect">
            <a:avLst/>
          </a:prstGeom>
          <a:noFill/>
          <a:ln>
            <a:noFill/>
          </a:ln>
        </p:spPr>
        <p:txBody>
          <a:bodyPr vert="horz" wrap="square" lIns="91440" tIns="45720" rIns="91440" bIns="45720" anchor="t">
            <a:noAutofit/>
          </a:bodyPr>
          <a:lstStyle/>
          <a:p>
            <a:pPr marL="0" lvl="0" indent="0" algn="l" defTabSz="1028836" rtl="0" eaLnBrk="1" latinLnBrk="1" hangingPunct="1">
              <a:lnSpc>
                <a:spcPct val="100000"/>
              </a:lnSpc>
              <a:spcBef>
                <a:spcPct val="30000"/>
              </a:spcBef>
              <a:spcAft>
                <a:spcPct val="0"/>
              </a:spcAft>
              <a:buNone/>
            </a:pPr>
            <a:r>
              <a:rPr kumimoji="1" lang="ko-KR" altLang="en-US" sz="1200" b="0" i="0" u="none" baseline="0">
                <a:solidFill>
                  <a:schemeClr val="tx1"/>
                </a:solidFill>
                <a:latin typeface="맑은 고딕"/>
                <a:ea typeface="맑은 고딕"/>
              </a:rPr>
              <a:t>마스터 텍스트 스타일을 편집합니다</a:t>
            </a:r>
          </a:p>
          <a:p>
            <a:pPr marL="0" lvl="0" indent="0" algn="l" defTabSz="1028836" rtl="0" eaLnBrk="1" latinLnBrk="1" hangingPunct="1">
              <a:lnSpc>
                <a:spcPct val="100000"/>
              </a:lnSpc>
              <a:spcBef>
                <a:spcPct val="30000"/>
              </a:spcBef>
              <a:spcAft>
                <a:spcPct val="0"/>
              </a:spcAft>
              <a:buNone/>
            </a:pPr>
            <a:r>
              <a:rPr kumimoji="1" lang="ko-KR" altLang="en-US" sz="1200" b="0" i="0" u="none" baseline="0">
                <a:solidFill>
                  <a:schemeClr val="tx1"/>
                </a:solidFill>
                <a:latin typeface="맑은 고딕"/>
                <a:ea typeface="맑은 고딕"/>
              </a:rPr>
              <a:t>둘째 수준</a:t>
            </a:r>
          </a:p>
          <a:p>
            <a:pPr marL="0" lvl="0" indent="0" algn="l" defTabSz="1028836" rtl="0" eaLnBrk="1" latinLnBrk="1" hangingPunct="1">
              <a:lnSpc>
                <a:spcPct val="100000"/>
              </a:lnSpc>
              <a:spcBef>
                <a:spcPct val="30000"/>
              </a:spcBef>
              <a:spcAft>
                <a:spcPct val="0"/>
              </a:spcAft>
              <a:buNone/>
            </a:pPr>
            <a:r>
              <a:rPr kumimoji="1" lang="ko-KR" altLang="en-US" sz="1200" b="0" i="0" u="none" baseline="0">
                <a:solidFill>
                  <a:schemeClr val="tx1"/>
                </a:solidFill>
                <a:latin typeface="맑은 고딕"/>
                <a:ea typeface="맑은 고딕"/>
              </a:rPr>
              <a:t>셋째 수준</a:t>
            </a:r>
          </a:p>
          <a:p>
            <a:pPr marL="0" lvl="0" indent="0" algn="l" defTabSz="1028836" rtl="0" eaLnBrk="1" latinLnBrk="1" hangingPunct="1">
              <a:lnSpc>
                <a:spcPct val="100000"/>
              </a:lnSpc>
              <a:spcBef>
                <a:spcPct val="30000"/>
              </a:spcBef>
              <a:spcAft>
                <a:spcPct val="0"/>
              </a:spcAft>
              <a:buNone/>
            </a:pPr>
            <a:r>
              <a:rPr kumimoji="1" lang="ko-KR" altLang="en-US" sz="1200" b="0" i="0" u="none" baseline="0">
                <a:solidFill>
                  <a:schemeClr val="tx1"/>
                </a:solidFill>
                <a:latin typeface="맑은 고딕"/>
                <a:ea typeface="맑은 고딕"/>
              </a:rPr>
              <a:t>넷째 수준</a:t>
            </a:r>
          </a:p>
          <a:p>
            <a:pPr marL="0" lvl="0" indent="0" algn="l" defTabSz="1028836" rtl="0" eaLnBrk="1" latinLnBrk="1" hangingPunct="1">
              <a:lnSpc>
                <a:spcPct val="100000"/>
              </a:lnSpc>
              <a:spcBef>
                <a:spcPct val="30000"/>
              </a:spcBef>
              <a:spcAft>
                <a:spcPct val="0"/>
              </a:spcAft>
              <a:buNone/>
            </a:pPr>
            <a:r>
              <a:rPr kumimoji="1" lang="ko-KR" altLang="en-US" sz="1200" b="0" i="0" u="none" baseline="0">
                <a:solidFill>
                  <a:schemeClr val="tx1"/>
                </a:solidFill>
                <a:latin typeface="맑은 고딕"/>
                <a:ea typeface="맑은 고딕"/>
              </a:rPr>
              <a:t>다섯째 수준</a:t>
            </a:r>
          </a:p>
        </p:txBody>
      </p:sp>
      <p:sp>
        <p:nvSpPr>
          <p:cNvPr id="2057" name="날짜 개체 틀 3"/>
          <p:cNvSpPr>
            <a:spLocks noGrp="1"/>
          </p:cNvSpPr>
          <p:nvPr>
            <p:ph type="dt" sz="half" idx="2"/>
          </p:nvPr>
        </p:nvSpPr>
        <p:spPr>
          <a:xfrm>
            <a:off x="449163" y="6339307"/>
            <a:ext cx="2133234" cy="365046"/>
          </a:xfrm>
          <a:prstGeom prst="rect">
            <a:avLst/>
          </a:prstGeom>
          <a:noFill/>
          <a:ln>
            <a:noFill/>
          </a:ln>
        </p:spPr>
        <p:txBody>
          <a:bodyPr vert="horz" wrap="square" lIns="91440" tIns="45720" rIns="91440" bIns="45720" anchor="ctr">
            <a:noAutofit/>
          </a:bodyPr>
          <a:lstStyle>
            <a:lvl1pPr marL="0" lvl="0" indent="0" algn="l" defTabSz="1028836" rtl="0" eaLnBrk="1" latinLnBrk="1" hangingPunct="1">
              <a:lnSpc>
                <a:spcPct val="100000"/>
              </a:lnSpc>
              <a:spcBef>
                <a:spcPct val="0"/>
              </a:spcBef>
              <a:spcAft>
                <a:spcPct val="0"/>
              </a:spcAft>
              <a:buNone/>
              <a:defRPr kumimoji="1" lang="ko-KR" altLang="en-US" sz="1200" b="0" i="0" u="none" baseline="0">
                <a:solidFill>
                  <a:srgbClr val="898989">
                    <a:alpha val="100000"/>
                  </a:srgbClr>
                </a:solidFill>
                <a:latin typeface="맑은 고딕"/>
                <a:ea typeface="맑은 고딕"/>
              </a:defRPr>
            </a:lvl1pPr>
          </a:lstStyle>
          <a:p>
            <a:pPr marL="0" lvl="0" indent="0" algn="l" defTabSz="1028836" rtl="0" eaLnBrk="1" latinLnBrk="1" hangingPunct="1">
              <a:lnSpc>
                <a:spcPct val="100000"/>
              </a:lnSpc>
              <a:spcBef>
                <a:spcPct val="0"/>
              </a:spcBef>
              <a:spcAft>
                <a:spcPct val="0"/>
              </a:spcAft>
              <a:buNone/>
            </a:pPr>
            <a:fld id="{660CFDFE-736D-481C-9A57-0CAB97F71413}" type="datetime1">
              <a:rPr kumimoji="1" lang="ko-KR" altLang="en-US" sz="1200" b="0" i="0" u="none" baseline="0">
                <a:solidFill>
                  <a:srgbClr val="898989">
                    <a:alpha val="100000"/>
                  </a:srgbClr>
                </a:solidFill>
                <a:latin typeface="맑은 고딕"/>
                <a:ea typeface="맑은 고딕"/>
              </a:rPr>
              <a:pPr marL="0" lvl="0" indent="0" algn="l" defTabSz="1028836" rtl="0" eaLnBrk="1" latinLnBrk="1" hangingPunct="1">
                <a:lnSpc>
                  <a:spcPct val="100000"/>
                </a:lnSpc>
                <a:spcBef>
                  <a:spcPct val="0"/>
                </a:spcBef>
                <a:spcAft>
                  <a:spcPct val="0"/>
                </a:spcAft>
                <a:buNone/>
              </a:pPr>
              <a:t>2024-09-28(Sat)</a:t>
            </a:fld>
            <a:endParaRPr kumimoji="1" lang="ko-KR" altLang="en-US" sz="1200" b="0" i="0" u="none" baseline="0">
              <a:solidFill>
                <a:srgbClr val="898989">
                  <a:alpha val="100000"/>
                </a:srgbClr>
              </a:solidFill>
              <a:latin typeface="맑은 고딕"/>
              <a:ea typeface="맑은 고딕"/>
            </a:endParaRPr>
          </a:p>
        </p:txBody>
      </p:sp>
      <p:sp>
        <p:nvSpPr>
          <p:cNvPr id="2058" name="바닥글 개체 틀 4"/>
          <p:cNvSpPr>
            <a:spLocks noGrp="1"/>
          </p:cNvSpPr>
          <p:nvPr>
            <p:ph type="ftr" sz="quarter" idx="3"/>
          </p:nvPr>
        </p:nvSpPr>
        <p:spPr>
          <a:xfrm>
            <a:off x="3115678" y="6339307"/>
            <a:ext cx="2887161" cy="365046"/>
          </a:xfrm>
          <a:prstGeom prst="rect">
            <a:avLst/>
          </a:prstGeom>
          <a:noFill/>
          <a:ln>
            <a:noFill/>
          </a:ln>
        </p:spPr>
        <p:txBody>
          <a:bodyPr vert="horz" wrap="square" lIns="91440" tIns="45720" rIns="91440" bIns="45720" anchor="ctr">
            <a:noAutofit/>
          </a:bodyPr>
          <a:lstStyle>
            <a:lvl1pPr marL="0" lvl="0" indent="0" algn="ctr" defTabSz="1028836" rtl="0" eaLnBrk="1" latinLnBrk="1" hangingPunct="1">
              <a:lnSpc>
                <a:spcPct val="100000"/>
              </a:lnSpc>
              <a:spcBef>
                <a:spcPct val="0"/>
              </a:spcBef>
              <a:spcAft>
                <a:spcPct val="0"/>
              </a:spcAft>
              <a:buNone/>
              <a:defRPr kumimoji="1" lang="ko-KR" altLang="en-US" sz="1200" b="0" i="0" u="none" baseline="0">
                <a:solidFill>
                  <a:srgbClr val="898989">
                    <a:alpha val="100000"/>
                  </a:srgbClr>
                </a:solidFill>
                <a:latin typeface="맑은 고딕"/>
                <a:ea typeface="맑은 고딕"/>
              </a:defRPr>
            </a:lvl1pPr>
          </a:lstStyle>
          <a:p>
            <a:pPr marL="0" lvl="0" indent="0" algn="ctr" defTabSz="1028836" rtl="0" eaLnBrk="1" latinLnBrk="1" hangingPunct="1">
              <a:lnSpc>
                <a:spcPct val="100000"/>
              </a:lnSpc>
              <a:spcBef>
                <a:spcPct val="0"/>
              </a:spcBef>
              <a:spcAft>
                <a:spcPct val="0"/>
              </a:spcAft>
              <a:buNone/>
            </a:pPr>
            <a:endParaRPr kumimoji="1" lang="ko-KR" altLang="en-US" sz="1200" b="0" i="0" u="none" baseline="0">
              <a:solidFill>
                <a:srgbClr val="898989">
                  <a:alpha val="100000"/>
                </a:srgbClr>
              </a:solidFill>
              <a:latin typeface="맑은 고딕"/>
              <a:ea typeface="맑은 고딕"/>
            </a:endParaRPr>
          </a:p>
        </p:txBody>
      </p:sp>
      <p:sp>
        <p:nvSpPr>
          <p:cNvPr id="2059" name="슬라이드 번호 개체 틀 5"/>
          <p:cNvSpPr>
            <a:spLocks noGrp="1"/>
          </p:cNvSpPr>
          <p:nvPr>
            <p:ph type="sldNum" sz="quarter" idx="4"/>
          </p:nvPr>
        </p:nvSpPr>
        <p:spPr>
          <a:xfrm>
            <a:off x="6536120" y="6339307"/>
            <a:ext cx="2133234" cy="365046"/>
          </a:xfrm>
          <a:prstGeom prst="rect">
            <a:avLst/>
          </a:prstGeom>
          <a:noFill/>
          <a:ln>
            <a:noFill/>
          </a:ln>
        </p:spPr>
        <p:txBody>
          <a:bodyPr vert="horz" wrap="square" lIns="91440" tIns="45720" rIns="91440" bIns="45720" anchor="ctr">
            <a:noAutofit/>
          </a:bodyPr>
          <a:lstStyle>
            <a:lvl1pPr marL="0" lvl="0" indent="0" algn="r" defTabSz="1028836" rtl="0" eaLnBrk="1" latinLnBrk="1" hangingPunct="1">
              <a:lnSpc>
                <a:spcPct val="100000"/>
              </a:lnSpc>
              <a:spcBef>
                <a:spcPct val="0"/>
              </a:spcBef>
              <a:spcAft>
                <a:spcPct val="0"/>
              </a:spcAft>
              <a:buNone/>
              <a:defRPr kumimoji="1" lang="en-US" altLang="ko-KR" sz="1200" b="0" i="0" u="none" baseline="0">
                <a:solidFill>
                  <a:srgbClr val="898989">
                    <a:alpha val="100000"/>
                  </a:srgbClr>
                </a:solidFill>
                <a:latin typeface="맑은 고딕"/>
                <a:ea typeface="맑은 고딕"/>
              </a:defRPr>
            </a:lvl1pPr>
          </a:lstStyle>
          <a:p>
            <a:pPr marL="0" lvl="0" indent="0" algn="r" defTabSz="1028836" rtl="0" eaLnBrk="1" latinLnBrk="1" hangingPunct="1">
              <a:lnSpc>
                <a:spcPct val="100000"/>
              </a:lnSpc>
              <a:spcBef>
                <a:spcPct val="0"/>
              </a:spcBef>
              <a:spcAft>
                <a:spcPct val="0"/>
              </a:spcAft>
              <a:buNone/>
            </a:pPr>
            <a:fld id="{30BBB5D3-A1A2-46BA-A7D7-C6EF1B334388}" type="slidenum">
              <a:rPr kumimoji="1" lang="en-US" altLang="ko-KR" sz="1200" b="0" i="0" u="none" baseline="0">
                <a:solidFill>
                  <a:srgbClr val="898989">
                    <a:alpha val="100000"/>
                  </a:srgbClr>
                </a:solidFill>
                <a:latin typeface="맑은 고딕"/>
                <a:ea typeface="맑은 고딕"/>
              </a:rPr>
              <a:pPr marL="0" lvl="0" indent="0" algn="r" defTabSz="1028836" rtl="0" eaLnBrk="1" latinLnBrk="1" hangingPunct="1">
                <a:lnSpc>
                  <a:spcPct val="100000"/>
                </a:lnSpc>
                <a:spcBef>
                  <a:spcPct val="0"/>
                </a:spcBef>
                <a:spcAft>
                  <a:spcPct val="0"/>
                </a:spcAft>
                <a:buNone/>
              </a:pPr>
              <a:t>‹#›</a:t>
            </a:fld>
            <a:endParaRPr kumimoji="1" lang="en-US" altLang="ko-KR" sz="1200" b="0" i="0" u="none" baseline="0">
              <a:solidFill>
                <a:srgbClr val="898989">
                  <a:alpha val="100000"/>
                </a:srgbClr>
              </a:solidFill>
              <a:latin typeface="맑은 고딕"/>
              <a:ea typeface="맑은 고딕"/>
            </a:endParaRPr>
          </a:p>
        </p:txBody>
      </p:sp>
    </p:spTree>
    <p:extLst>
      <p:ext uri="{BB962C8B-B14F-4D97-AF65-F5344CB8AC3E}">
        <p14:creationId xmlns:p14="http://schemas.microsoft.com/office/powerpoint/2010/main" val="3030569166"/>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a:lvl2pPr rtl="0" eaLnBrk="1" latinLnBrk="1" hangingPunct="1">
        <a:defRPr>
          <a:solidFill>
            <a:schemeClr val="tx2"/>
          </a:solidFill>
        </a:defRPr>
      </a:lvl2pPr>
      <a:lvl3pPr rtl="0" eaLnBrk="1" latinLnBrk="1" hangingPunct="1">
        <a:defRPr>
          <a:solidFill>
            <a:schemeClr val="tx2"/>
          </a:solidFill>
        </a:defRPr>
      </a:lvl3pPr>
      <a:lvl4pPr rtl="0" eaLnBrk="1" latinLnBrk="1" hangingPunct="1">
        <a:defRPr>
          <a:solidFill>
            <a:schemeClr val="tx2"/>
          </a:solidFill>
        </a:defRPr>
      </a:lvl4pPr>
      <a:lvl5pPr rtl="0" eaLnBrk="1" latinLnBrk="1" hangingPunct="1">
        <a:defRPr>
          <a:solidFill>
            <a:schemeClr val="tx2"/>
          </a:solidFill>
        </a:defRPr>
      </a:lvl5pPr>
      <a:lvl6pPr rtl="0" eaLnBrk="1" latinLnBrk="1" hangingPunct="1">
        <a:defRPr>
          <a:solidFill>
            <a:schemeClr val="tx2"/>
          </a:solidFill>
        </a:defRPr>
      </a:lvl6pPr>
      <a:lvl7pPr rtl="0" eaLnBrk="1" latinLnBrk="1" hangingPunct="1">
        <a:defRPr>
          <a:solidFill>
            <a:schemeClr val="tx2"/>
          </a:solidFill>
        </a:defRPr>
      </a:lvl7pPr>
      <a:lvl8pPr rtl="0" eaLnBrk="1" latinLnBrk="1" hangingPunct="1">
        <a:defRPr>
          <a:solidFill>
            <a:schemeClr val="tx2"/>
          </a:solidFill>
        </a:defRPr>
      </a:lvl8pPr>
      <a:lvl9pPr rtl="0" eaLnBrk="1" latinLnBrk="1" hangingPunct="1">
        <a:defRPr>
          <a:solidFill>
            <a:schemeClr val="tx2"/>
          </a:solidFill>
        </a:defRPr>
      </a:lvl9pPr>
    </p:titleStyle>
    <p:bodyStyle>
      <a:lvl1pPr marL="342900" indent="-342900" algn="l" defTabSz="914400" rtl="0" eaLnBrk="1" latinLnBrk="1" hangingPunct="1">
        <a:spcBef>
          <a:spcPct val="20000"/>
        </a:spcBef>
        <a:buFont typeface="Arial"/>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한컴오피스">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47600" y="265077"/>
            <a:ext cx="8218572" cy="1142752"/>
          </a:xfrm>
          <a:prstGeom prst="rect">
            <a:avLst/>
          </a:prstGeom>
          <a:noFill/>
          <a:ln>
            <a:noFill/>
          </a:ln>
        </p:spPr>
        <p:txBody>
          <a:bodyPr vert="horz" wrap="square" lIns="91440" tIns="45720" rIns="91440" bIns="45720" anchor="ctr">
            <a:noAutofit/>
          </a:bodyPr>
          <a:lstStyle/>
          <a:p>
            <a:pPr marL="0" lvl="0" indent="0" algn="ctr" defTabSz="1028836" rtl="0" eaLnBrk="1" latinLnBrk="1" hangingPunct="1">
              <a:lnSpc>
                <a:spcPct val="110000"/>
              </a:lnSpc>
              <a:spcBef>
                <a:spcPct val="0"/>
              </a:spcBef>
              <a:spcAft>
                <a:spcPct val="0"/>
              </a:spcAft>
              <a:buNone/>
            </a:pPr>
            <a:r>
              <a:rPr kumimoji="0" lang="ko-KR" altLang="en-US" sz="4400" b="0" i="0" u="none" baseline="0">
                <a:solidFill>
                  <a:schemeClr val="tx2"/>
                </a:solidFill>
                <a:latin typeface="맑은 고딕"/>
                <a:ea typeface="맑은 고딕"/>
                <a:sym typeface="맑은 고딕"/>
              </a:rPr>
              <a:t>마스터 제목 스타일 편집</a:t>
            </a:r>
          </a:p>
        </p:txBody>
      </p:sp>
      <p:sp>
        <p:nvSpPr>
          <p:cNvPr id="3" name="텍스트 개체 틀 2"/>
          <p:cNvSpPr>
            <a:spLocks noGrp="1"/>
          </p:cNvSpPr>
          <p:nvPr>
            <p:ph type="body" idx="1"/>
          </p:nvPr>
        </p:nvSpPr>
        <p:spPr>
          <a:xfrm>
            <a:off x="4633077" y="3968011"/>
            <a:ext cx="4026732" cy="2188772"/>
          </a:xfrm>
          <a:prstGeom prst="rect">
            <a:avLst/>
          </a:prstGeom>
          <a:noFill/>
          <a:ln>
            <a:noFill/>
          </a:ln>
        </p:spPr>
        <p:txBody>
          <a:bodyPr vert="horz" wrap="square" lIns="91440" tIns="45720" rIns="91440" bIns="45720" anchor="t">
            <a:noAutofit/>
          </a:bodyPr>
          <a:lstStyle/>
          <a:p>
            <a:pPr marL="0" lvl="0" indent="0" algn="l" defTabSz="1028836" rtl="0" eaLnBrk="1" latinLnBrk="1" hangingPunct="1">
              <a:lnSpc>
                <a:spcPct val="100000"/>
              </a:lnSpc>
              <a:spcBef>
                <a:spcPct val="30000"/>
              </a:spcBef>
              <a:spcAft>
                <a:spcPct val="0"/>
              </a:spcAft>
              <a:buNone/>
            </a:pPr>
            <a:r>
              <a:rPr kumimoji="1" lang="ko-KR" altLang="en-US" sz="1200" b="0" i="0" u="none" baseline="0">
                <a:solidFill>
                  <a:schemeClr val="tx1"/>
                </a:solidFill>
                <a:latin typeface="맑은 고딕"/>
                <a:ea typeface="맑은 고딕"/>
              </a:rPr>
              <a:t>마스터 텍스트 스타일을 편집합니다</a:t>
            </a:r>
          </a:p>
          <a:p>
            <a:pPr marL="0" lvl="0" indent="0" algn="l" defTabSz="1028836" rtl="0" eaLnBrk="1" latinLnBrk="1" hangingPunct="1">
              <a:lnSpc>
                <a:spcPct val="100000"/>
              </a:lnSpc>
              <a:spcBef>
                <a:spcPct val="30000"/>
              </a:spcBef>
              <a:spcAft>
                <a:spcPct val="0"/>
              </a:spcAft>
              <a:buNone/>
            </a:pPr>
            <a:r>
              <a:rPr kumimoji="1" lang="ko-KR" altLang="en-US" sz="1200" b="0" i="0" u="none" baseline="0">
                <a:solidFill>
                  <a:schemeClr val="tx1"/>
                </a:solidFill>
                <a:latin typeface="맑은 고딕"/>
                <a:ea typeface="맑은 고딕"/>
              </a:rPr>
              <a:t>둘째 수준</a:t>
            </a:r>
          </a:p>
          <a:p>
            <a:pPr marL="0" lvl="0" indent="0" algn="l" defTabSz="1028836" rtl="0" eaLnBrk="1" latinLnBrk="1" hangingPunct="1">
              <a:lnSpc>
                <a:spcPct val="100000"/>
              </a:lnSpc>
              <a:spcBef>
                <a:spcPct val="30000"/>
              </a:spcBef>
              <a:spcAft>
                <a:spcPct val="0"/>
              </a:spcAft>
              <a:buNone/>
            </a:pPr>
            <a:r>
              <a:rPr kumimoji="1" lang="ko-KR" altLang="en-US" sz="1200" b="0" i="0" u="none" baseline="0">
                <a:solidFill>
                  <a:schemeClr val="tx1"/>
                </a:solidFill>
                <a:latin typeface="맑은 고딕"/>
                <a:ea typeface="맑은 고딕"/>
              </a:rPr>
              <a:t>셋째 수준</a:t>
            </a:r>
          </a:p>
          <a:p>
            <a:pPr marL="0" lvl="0" indent="0" algn="l" defTabSz="1028836" rtl="0" eaLnBrk="1" latinLnBrk="1" hangingPunct="1">
              <a:lnSpc>
                <a:spcPct val="100000"/>
              </a:lnSpc>
              <a:spcBef>
                <a:spcPct val="30000"/>
              </a:spcBef>
              <a:spcAft>
                <a:spcPct val="0"/>
              </a:spcAft>
              <a:buNone/>
            </a:pPr>
            <a:r>
              <a:rPr kumimoji="1" lang="ko-KR" altLang="en-US" sz="1200" b="0" i="0" u="none" baseline="0">
                <a:solidFill>
                  <a:schemeClr val="tx1"/>
                </a:solidFill>
                <a:latin typeface="맑은 고딕"/>
                <a:ea typeface="맑은 고딕"/>
              </a:rPr>
              <a:t>넷째 수준</a:t>
            </a:r>
          </a:p>
          <a:p>
            <a:pPr marL="0" lvl="0" indent="0" algn="l" defTabSz="1028836" rtl="0" eaLnBrk="1" latinLnBrk="1" hangingPunct="1">
              <a:lnSpc>
                <a:spcPct val="100000"/>
              </a:lnSpc>
              <a:spcBef>
                <a:spcPct val="30000"/>
              </a:spcBef>
              <a:spcAft>
                <a:spcPct val="0"/>
              </a:spcAft>
              <a:buNone/>
            </a:pPr>
            <a:r>
              <a:rPr kumimoji="1" lang="ko-KR" altLang="en-US" sz="1200" b="0" i="0" u="none" baseline="0">
                <a:solidFill>
                  <a:schemeClr val="tx1"/>
                </a:solidFill>
                <a:latin typeface="맑은 고딕"/>
                <a:ea typeface="맑은 고딕"/>
              </a:rPr>
              <a:t>다섯째 수준</a:t>
            </a:r>
          </a:p>
        </p:txBody>
      </p:sp>
      <p:sp>
        <p:nvSpPr>
          <p:cNvPr id="3081" name="날짜 개체 틀 3"/>
          <p:cNvSpPr>
            <a:spLocks noGrp="1"/>
          </p:cNvSpPr>
          <p:nvPr>
            <p:ph type="dt" sz="half" idx="2"/>
          </p:nvPr>
        </p:nvSpPr>
        <p:spPr>
          <a:xfrm>
            <a:off x="447600" y="6336126"/>
            <a:ext cx="2133178" cy="365102"/>
          </a:xfrm>
          <a:prstGeom prst="rect">
            <a:avLst/>
          </a:prstGeom>
          <a:noFill/>
          <a:ln>
            <a:noFill/>
          </a:ln>
        </p:spPr>
        <p:txBody>
          <a:bodyPr vert="horz" wrap="square" lIns="91440" tIns="45720" rIns="91440" bIns="45720" anchor="ctr">
            <a:noAutofit/>
          </a:bodyPr>
          <a:lstStyle>
            <a:lvl1pPr marL="0" lvl="0" indent="0" algn="l" defTabSz="393752" rtl="0" eaLnBrk="1" latinLnBrk="1" hangingPunct="1">
              <a:lnSpc>
                <a:spcPct val="100000"/>
              </a:lnSpc>
              <a:spcBef>
                <a:spcPct val="0"/>
              </a:spcBef>
              <a:spcAft>
                <a:spcPct val="0"/>
              </a:spcAft>
              <a:buNone/>
              <a:defRPr kumimoji="1" lang="ko-KR" altLang="en-US" sz="1200" b="0" i="0" u="none" baseline="0">
                <a:solidFill>
                  <a:srgbClr val="898989">
                    <a:alpha val="100000"/>
                  </a:srgbClr>
                </a:solidFill>
                <a:latin typeface="맑은 고딕"/>
                <a:ea typeface="맑은 고딕"/>
              </a:defRPr>
            </a:lvl1pPr>
          </a:lstStyle>
          <a:p>
            <a:pPr marL="0" lvl="0" indent="0" algn="l" defTabSz="393752" rtl="0" eaLnBrk="1" latinLnBrk="1" hangingPunct="1">
              <a:lnSpc>
                <a:spcPct val="100000"/>
              </a:lnSpc>
              <a:spcBef>
                <a:spcPct val="0"/>
              </a:spcBef>
              <a:spcAft>
                <a:spcPct val="0"/>
              </a:spcAft>
              <a:buNone/>
            </a:pPr>
            <a:fld id="{B2C9D18B-6397-4229-8B20-43C8F4D6EE6D}" type="datetime1">
              <a:rPr kumimoji="1" lang="ko-KR" altLang="en-US" sz="1200" b="0" i="0" u="none" baseline="0">
                <a:solidFill>
                  <a:srgbClr val="898989">
                    <a:alpha val="100000"/>
                  </a:srgbClr>
                </a:solidFill>
                <a:latin typeface="맑은 고딕"/>
                <a:ea typeface="맑은 고딕"/>
              </a:rPr>
              <a:pPr marL="0" lvl="0" indent="0" algn="l" defTabSz="393752" rtl="0" eaLnBrk="1" latinLnBrk="1" hangingPunct="1">
                <a:lnSpc>
                  <a:spcPct val="100000"/>
                </a:lnSpc>
                <a:spcBef>
                  <a:spcPct val="0"/>
                </a:spcBef>
                <a:spcAft>
                  <a:spcPct val="0"/>
                </a:spcAft>
                <a:buNone/>
              </a:pPr>
              <a:t>2024-09-28(Sat)</a:t>
            </a:fld>
            <a:endParaRPr kumimoji="1" lang="ko-KR" altLang="en-US" sz="1200" b="0" i="0" u="none" baseline="0">
              <a:solidFill>
                <a:srgbClr val="898989">
                  <a:alpha val="100000"/>
                </a:srgbClr>
              </a:solidFill>
              <a:latin typeface="맑은 고딕"/>
              <a:ea typeface="맑은 고딕"/>
            </a:endParaRPr>
          </a:p>
        </p:txBody>
      </p:sp>
      <p:sp>
        <p:nvSpPr>
          <p:cNvPr id="3082" name="바닥글 개체 틀 4"/>
          <p:cNvSpPr>
            <a:spLocks noGrp="1"/>
          </p:cNvSpPr>
          <p:nvPr>
            <p:ph type="ftr" sz="quarter" idx="3"/>
          </p:nvPr>
        </p:nvSpPr>
        <p:spPr>
          <a:xfrm>
            <a:off x="3114115" y="6336126"/>
            <a:ext cx="2885542" cy="365102"/>
          </a:xfrm>
          <a:prstGeom prst="rect">
            <a:avLst/>
          </a:prstGeom>
          <a:noFill/>
          <a:ln>
            <a:noFill/>
          </a:ln>
        </p:spPr>
        <p:txBody>
          <a:bodyPr vert="horz" wrap="square" lIns="91440" tIns="45720" rIns="91440" bIns="45720" anchor="ctr">
            <a:noAutofit/>
          </a:bodyPr>
          <a:lstStyle>
            <a:lvl1pPr marL="0" lvl="0" indent="0" algn="ctr" defTabSz="393752" rtl="0" eaLnBrk="1" latinLnBrk="1" hangingPunct="1">
              <a:lnSpc>
                <a:spcPct val="100000"/>
              </a:lnSpc>
              <a:spcBef>
                <a:spcPct val="0"/>
              </a:spcBef>
              <a:spcAft>
                <a:spcPct val="0"/>
              </a:spcAft>
              <a:buNone/>
              <a:defRPr kumimoji="1" lang="ko-KR" altLang="en-US" sz="1200" b="0" i="0" u="none" baseline="0">
                <a:solidFill>
                  <a:srgbClr val="898989">
                    <a:alpha val="100000"/>
                  </a:srgbClr>
                </a:solidFill>
                <a:latin typeface="맑은 고딕"/>
                <a:ea typeface="맑은 고딕"/>
              </a:defRPr>
            </a:lvl1pPr>
          </a:lstStyle>
          <a:p>
            <a:pPr marL="0" lvl="0" indent="0" algn="ctr" defTabSz="393752" rtl="0" eaLnBrk="1" latinLnBrk="1" hangingPunct="1">
              <a:lnSpc>
                <a:spcPct val="100000"/>
              </a:lnSpc>
              <a:spcBef>
                <a:spcPct val="0"/>
              </a:spcBef>
              <a:spcAft>
                <a:spcPct val="0"/>
              </a:spcAft>
              <a:buNone/>
            </a:pPr>
            <a:endParaRPr kumimoji="1" lang="ko-KR" altLang="en-US" sz="1200" b="0" i="0" u="none" baseline="0">
              <a:solidFill>
                <a:srgbClr val="898989">
                  <a:alpha val="100000"/>
                </a:srgbClr>
              </a:solidFill>
              <a:latin typeface="맑은 고딕"/>
              <a:ea typeface="맑은 고딕"/>
            </a:endParaRPr>
          </a:p>
        </p:txBody>
      </p:sp>
      <p:sp>
        <p:nvSpPr>
          <p:cNvPr id="3083" name="슬라이드 번호 개체 틀 5"/>
          <p:cNvSpPr>
            <a:spLocks noGrp="1"/>
          </p:cNvSpPr>
          <p:nvPr>
            <p:ph type="sldNum" sz="quarter" idx="4"/>
          </p:nvPr>
        </p:nvSpPr>
        <p:spPr>
          <a:xfrm>
            <a:off x="6532938" y="6336126"/>
            <a:ext cx="2133234" cy="365102"/>
          </a:xfrm>
          <a:prstGeom prst="rect">
            <a:avLst/>
          </a:prstGeom>
          <a:noFill/>
          <a:ln>
            <a:noFill/>
          </a:ln>
        </p:spPr>
        <p:txBody>
          <a:bodyPr vert="horz" wrap="square" lIns="91440" tIns="45720" rIns="91440" bIns="45720" anchor="ctr">
            <a:noAutofit/>
          </a:bodyPr>
          <a:lstStyle>
            <a:lvl1pPr marL="0" lvl="0" indent="0" algn="r" defTabSz="393752" rtl="0" eaLnBrk="1" latinLnBrk="1" hangingPunct="1">
              <a:lnSpc>
                <a:spcPct val="100000"/>
              </a:lnSpc>
              <a:spcBef>
                <a:spcPct val="0"/>
              </a:spcBef>
              <a:spcAft>
                <a:spcPct val="0"/>
              </a:spcAft>
              <a:buNone/>
              <a:defRPr kumimoji="1" lang="en-US" altLang="ko-KR" sz="1200" b="0" i="0" u="none" baseline="0">
                <a:solidFill>
                  <a:srgbClr val="898989">
                    <a:alpha val="100000"/>
                  </a:srgbClr>
                </a:solidFill>
                <a:latin typeface="맑은 고딕"/>
                <a:ea typeface="맑은 고딕"/>
              </a:defRPr>
            </a:lvl1pPr>
          </a:lstStyle>
          <a:p>
            <a:pPr marL="0" lvl="0" indent="0" algn="r" defTabSz="393752" rtl="0" eaLnBrk="1" latinLnBrk="1" hangingPunct="1">
              <a:lnSpc>
                <a:spcPct val="100000"/>
              </a:lnSpc>
              <a:spcBef>
                <a:spcPct val="0"/>
              </a:spcBef>
              <a:spcAft>
                <a:spcPct val="0"/>
              </a:spcAft>
              <a:buNone/>
            </a:pPr>
            <a:fld id="{620D87F1-F104-46F3-8B59-661D02BCC018}" type="slidenum">
              <a:rPr kumimoji="1" lang="en-US" altLang="ko-KR" sz="1200" b="0" i="0" u="none" baseline="0">
                <a:solidFill>
                  <a:srgbClr val="898989">
                    <a:alpha val="100000"/>
                  </a:srgbClr>
                </a:solidFill>
                <a:latin typeface="맑은 고딕"/>
                <a:ea typeface="맑은 고딕"/>
              </a:rPr>
              <a:pPr marL="0" lvl="0" indent="0" algn="r" defTabSz="393752" rtl="0" eaLnBrk="1" latinLnBrk="1" hangingPunct="1">
                <a:lnSpc>
                  <a:spcPct val="100000"/>
                </a:lnSpc>
                <a:spcBef>
                  <a:spcPct val="0"/>
                </a:spcBef>
                <a:spcAft>
                  <a:spcPct val="0"/>
                </a:spcAft>
                <a:buNone/>
              </a:pPr>
              <a:t>‹#›</a:t>
            </a:fld>
            <a:endParaRPr kumimoji="1" lang="en-US" altLang="ko-KR" sz="1200" b="0" i="0" u="none" baseline="0">
              <a:solidFill>
                <a:srgbClr val="898989">
                  <a:alpha val="100000"/>
                </a:srgbClr>
              </a:solidFill>
              <a:latin typeface="맑은 고딕"/>
              <a:ea typeface="맑은 고딕"/>
            </a:endParaRPr>
          </a:p>
        </p:txBody>
      </p:sp>
    </p:spTree>
    <p:extLst>
      <p:ext uri="{BB962C8B-B14F-4D97-AF65-F5344CB8AC3E}">
        <p14:creationId xmlns:p14="http://schemas.microsoft.com/office/powerpoint/2010/main" val="2676909563"/>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a:lvl2pPr rtl="0" eaLnBrk="1" latinLnBrk="1" hangingPunct="1">
        <a:defRPr>
          <a:solidFill>
            <a:schemeClr val="tx2"/>
          </a:solidFill>
        </a:defRPr>
      </a:lvl2pPr>
      <a:lvl3pPr rtl="0" eaLnBrk="1" latinLnBrk="1" hangingPunct="1">
        <a:defRPr>
          <a:solidFill>
            <a:schemeClr val="tx2"/>
          </a:solidFill>
        </a:defRPr>
      </a:lvl3pPr>
      <a:lvl4pPr rtl="0" eaLnBrk="1" latinLnBrk="1" hangingPunct="1">
        <a:defRPr>
          <a:solidFill>
            <a:schemeClr val="tx2"/>
          </a:solidFill>
        </a:defRPr>
      </a:lvl4pPr>
      <a:lvl5pPr rtl="0" eaLnBrk="1" latinLnBrk="1" hangingPunct="1">
        <a:defRPr>
          <a:solidFill>
            <a:schemeClr val="tx2"/>
          </a:solidFill>
        </a:defRPr>
      </a:lvl5pPr>
      <a:lvl6pPr rtl="0" eaLnBrk="1" latinLnBrk="1" hangingPunct="1">
        <a:defRPr>
          <a:solidFill>
            <a:schemeClr val="tx2"/>
          </a:solidFill>
        </a:defRPr>
      </a:lvl6pPr>
      <a:lvl7pPr rtl="0" eaLnBrk="1" latinLnBrk="1" hangingPunct="1">
        <a:defRPr>
          <a:solidFill>
            <a:schemeClr val="tx2"/>
          </a:solidFill>
        </a:defRPr>
      </a:lvl7pPr>
      <a:lvl8pPr rtl="0" eaLnBrk="1" latinLnBrk="1" hangingPunct="1">
        <a:defRPr>
          <a:solidFill>
            <a:schemeClr val="tx2"/>
          </a:solidFill>
        </a:defRPr>
      </a:lvl8pPr>
      <a:lvl9pPr rtl="0" eaLnBrk="1" latinLnBrk="1" hangingPunct="1">
        <a:defRPr>
          <a:solidFill>
            <a:schemeClr val="tx2"/>
          </a:solidFill>
        </a:defRPr>
      </a:lvl9pPr>
    </p:titleStyle>
    <p:bodyStyle>
      <a:lvl1pPr marL="342900" indent="-342900" algn="l" defTabSz="914400" rtl="0" eaLnBrk="1" latinLnBrk="1" hangingPunct="1">
        <a:spcBef>
          <a:spcPct val="20000"/>
        </a:spcBef>
        <a:buFont typeface="Arial"/>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한컴오피스">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45982" y="263458"/>
            <a:ext cx="8217009" cy="1142808"/>
          </a:xfrm>
          <a:prstGeom prst="rect">
            <a:avLst/>
          </a:prstGeom>
          <a:noFill/>
          <a:ln>
            <a:noFill/>
          </a:ln>
        </p:spPr>
        <p:txBody>
          <a:bodyPr vert="horz" wrap="square" lIns="91440" tIns="45720" rIns="91440" bIns="45720" anchor="ctr">
            <a:noAutofit/>
          </a:bodyPr>
          <a:lstStyle/>
          <a:p>
            <a:pPr marL="0" lvl="0" indent="0" algn="ctr" defTabSz="1028836" rtl="0" eaLnBrk="1" latinLnBrk="1" hangingPunct="1">
              <a:lnSpc>
                <a:spcPct val="110000"/>
              </a:lnSpc>
              <a:spcBef>
                <a:spcPct val="0"/>
              </a:spcBef>
              <a:spcAft>
                <a:spcPct val="0"/>
              </a:spcAft>
              <a:buNone/>
            </a:pPr>
            <a:r>
              <a:rPr kumimoji="0" lang="ko-KR" altLang="en-US" sz="4400" b="0" i="0" u="none" baseline="0">
                <a:solidFill>
                  <a:schemeClr val="tx2"/>
                </a:solidFill>
                <a:latin typeface="맑은 고딕"/>
                <a:ea typeface="맑은 고딕"/>
                <a:sym typeface="맑은 고딕"/>
              </a:rPr>
              <a:t>마스터 제목 스타일 편집</a:t>
            </a:r>
          </a:p>
        </p:txBody>
      </p:sp>
      <p:sp>
        <p:nvSpPr>
          <p:cNvPr id="3" name="텍스트 개체 틀 2"/>
          <p:cNvSpPr>
            <a:spLocks noGrp="1"/>
          </p:cNvSpPr>
          <p:nvPr>
            <p:ph type="body" idx="1"/>
          </p:nvPr>
        </p:nvSpPr>
        <p:spPr>
          <a:xfrm>
            <a:off x="4633077" y="3968012"/>
            <a:ext cx="4026731" cy="2188772"/>
          </a:xfrm>
          <a:prstGeom prst="rect">
            <a:avLst/>
          </a:prstGeom>
          <a:noFill/>
          <a:ln>
            <a:noFill/>
          </a:ln>
        </p:spPr>
        <p:txBody>
          <a:bodyPr vert="horz" wrap="square" lIns="91440" tIns="45720" rIns="91440" bIns="45720" anchor="t">
            <a:noAutofit/>
          </a:bodyPr>
          <a:lstStyle/>
          <a:p>
            <a:pPr marL="0" lvl="0" indent="0" algn="l" defTabSz="1028836" rtl="0" eaLnBrk="1" latinLnBrk="1" hangingPunct="1">
              <a:lnSpc>
                <a:spcPct val="100000"/>
              </a:lnSpc>
              <a:spcBef>
                <a:spcPct val="30000"/>
              </a:spcBef>
              <a:spcAft>
                <a:spcPct val="0"/>
              </a:spcAft>
              <a:buNone/>
            </a:pPr>
            <a:r>
              <a:rPr kumimoji="1" lang="ko-KR" altLang="en-US" sz="1200" b="0" i="0" u="none" baseline="0">
                <a:solidFill>
                  <a:schemeClr val="tx1"/>
                </a:solidFill>
                <a:latin typeface="맑은 고딕"/>
                <a:ea typeface="맑은 고딕"/>
              </a:rPr>
              <a:t>마스터 텍스트 스타일을 편집합니다</a:t>
            </a:r>
          </a:p>
          <a:p>
            <a:pPr marL="0" lvl="0" indent="0" algn="l" defTabSz="1028836" rtl="0" eaLnBrk="1" latinLnBrk="1" hangingPunct="1">
              <a:lnSpc>
                <a:spcPct val="100000"/>
              </a:lnSpc>
              <a:spcBef>
                <a:spcPct val="30000"/>
              </a:spcBef>
              <a:spcAft>
                <a:spcPct val="0"/>
              </a:spcAft>
              <a:buNone/>
            </a:pPr>
            <a:r>
              <a:rPr kumimoji="1" lang="ko-KR" altLang="en-US" sz="1200" b="0" i="0" u="none" baseline="0">
                <a:solidFill>
                  <a:schemeClr val="tx1"/>
                </a:solidFill>
                <a:latin typeface="맑은 고딕"/>
                <a:ea typeface="맑은 고딕"/>
              </a:rPr>
              <a:t>둘째 수준</a:t>
            </a:r>
          </a:p>
          <a:p>
            <a:pPr marL="0" lvl="0" indent="0" algn="l" defTabSz="1028836" rtl="0" eaLnBrk="1" latinLnBrk="1" hangingPunct="1">
              <a:lnSpc>
                <a:spcPct val="100000"/>
              </a:lnSpc>
              <a:spcBef>
                <a:spcPct val="30000"/>
              </a:spcBef>
              <a:spcAft>
                <a:spcPct val="0"/>
              </a:spcAft>
              <a:buNone/>
            </a:pPr>
            <a:r>
              <a:rPr kumimoji="1" lang="ko-KR" altLang="en-US" sz="1200" b="0" i="0" u="none" baseline="0">
                <a:solidFill>
                  <a:schemeClr val="tx1"/>
                </a:solidFill>
                <a:latin typeface="맑은 고딕"/>
                <a:ea typeface="맑은 고딕"/>
              </a:rPr>
              <a:t>셋째 수준</a:t>
            </a:r>
          </a:p>
          <a:p>
            <a:pPr marL="0" lvl="0" indent="0" algn="l" defTabSz="1028836" rtl="0" eaLnBrk="1" latinLnBrk="1" hangingPunct="1">
              <a:lnSpc>
                <a:spcPct val="100000"/>
              </a:lnSpc>
              <a:spcBef>
                <a:spcPct val="30000"/>
              </a:spcBef>
              <a:spcAft>
                <a:spcPct val="0"/>
              </a:spcAft>
              <a:buNone/>
            </a:pPr>
            <a:r>
              <a:rPr kumimoji="1" lang="ko-KR" altLang="en-US" sz="1200" b="0" i="0" u="none" baseline="0">
                <a:solidFill>
                  <a:schemeClr val="tx1"/>
                </a:solidFill>
                <a:latin typeface="맑은 고딕"/>
                <a:ea typeface="맑은 고딕"/>
              </a:rPr>
              <a:t>넷째 수준</a:t>
            </a:r>
          </a:p>
          <a:p>
            <a:pPr marL="0" lvl="0" indent="0" algn="l" defTabSz="1028836" rtl="0" eaLnBrk="1" latinLnBrk="1" hangingPunct="1">
              <a:lnSpc>
                <a:spcPct val="100000"/>
              </a:lnSpc>
              <a:spcBef>
                <a:spcPct val="30000"/>
              </a:spcBef>
              <a:spcAft>
                <a:spcPct val="0"/>
              </a:spcAft>
              <a:buNone/>
            </a:pPr>
            <a:r>
              <a:rPr kumimoji="1" lang="ko-KR" altLang="en-US" sz="1200" b="0" i="0" u="none" baseline="0">
                <a:solidFill>
                  <a:schemeClr val="tx1"/>
                </a:solidFill>
                <a:latin typeface="맑은 고딕"/>
                <a:ea typeface="맑은 고딕"/>
              </a:rPr>
              <a:t>다섯째 수준</a:t>
            </a:r>
          </a:p>
        </p:txBody>
      </p:sp>
      <p:sp>
        <p:nvSpPr>
          <p:cNvPr id="4105" name="날짜 개체 틀 3"/>
          <p:cNvSpPr>
            <a:spLocks noGrp="1"/>
          </p:cNvSpPr>
          <p:nvPr>
            <p:ph type="dt" sz="half" idx="2"/>
          </p:nvPr>
        </p:nvSpPr>
        <p:spPr>
          <a:xfrm>
            <a:off x="445982" y="6332944"/>
            <a:ext cx="2133234" cy="365102"/>
          </a:xfrm>
          <a:prstGeom prst="rect">
            <a:avLst/>
          </a:prstGeom>
          <a:noFill/>
          <a:ln>
            <a:noFill/>
          </a:ln>
        </p:spPr>
        <p:txBody>
          <a:bodyPr vert="horz" wrap="square" lIns="91440" tIns="45720" rIns="91440" bIns="45720" anchor="ctr">
            <a:noAutofit/>
          </a:bodyPr>
          <a:lstStyle>
            <a:lvl1pPr marL="0" lvl="0" indent="0" algn="l" defTabSz="64375292" rtl="0" eaLnBrk="1" latinLnBrk="1" hangingPunct="1">
              <a:lnSpc>
                <a:spcPct val="100000"/>
              </a:lnSpc>
              <a:spcBef>
                <a:spcPct val="0"/>
              </a:spcBef>
              <a:spcAft>
                <a:spcPct val="0"/>
              </a:spcAft>
              <a:buNone/>
              <a:defRPr kumimoji="1" lang="ko-KR" altLang="en-US" sz="1200" b="0" i="0" u="none" baseline="0">
                <a:solidFill>
                  <a:srgbClr val="898989">
                    <a:alpha val="100000"/>
                  </a:srgbClr>
                </a:solidFill>
                <a:latin typeface="맑은 고딕"/>
                <a:ea typeface="맑은 고딕"/>
              </a:defRPr>
            </a:lvl1pPr>
          </a:lstStyle>
          <a:p>
            <a:pPr marL="0" lvl="0" indent="0" algn="l" defTabSz="64375292" rtl="0" eaLnBrk="1" latinLnBrk="1" hangingPunct="1">
              <a:lnSpc>
                <a:spcPct val="100000"/>
              </a:lnSpc>
              <a:spcBef>
                <a:spcPct val="0"/>
              </a:spcBef>
              <a:spcAft>
                <a:spcPct val="0"/>
              </a:spcAft>
              <a:buNone/>
            </a:pPr>
            <a:fld id="{CC3D8DA4-40D3-4E78-A458-16AD13F8EB32}" type="datetime1">
              <a:rPr kumimoji="1" lang="ko-KR" altLang="en-US" sz="1200" b="0" i="0" u="none" baseline="0">
                <a:solidFill>
                  <a:srgbClr val="898989">
                    <a:alpha val="100000"/>
                  </a:srgbClr>
                </a:solidFill>
                <a:latin typeface="맑은 고딕"/>
                <a:ea typeface="맑은 고딕"/>
              </a:rPr>
              <a:pPr marL="0" lvl="0" indent="0" algn="l" defTabSz="64375292" rtl="0" eaLnBrk="1" latinLnBrk="1" hangingPunct="1">
                <a:lnSpc>
                  <a:spcPct val="100000"/>
                </a:lnSpc>
                <a:spcBef>
                  <a:spcPct val="0"/>
                </a:spcBef>
                <a:spcAft>
                  <a:spcPct val="0"/>
                </a:spcAft>
                <a:buNone/>
              </a:pPr>
              <a:t>2024-09-28(Sat)</a:t>
            </a:fld>
            <a:endParaRPr kumimoji="1" lang="ko-KR" altLang="en-US" sz="1200" b="0" i="0" u="none" baseline="0">
              <a:solidFill>
                <a:srgbClr val="898989">
                  <a:alpha val="100000"/>
                </a:srgbClr>
              </a:solidFill>
              <a:latin typeface="맑은 고딕"/>
              <a:ea typeface="맑은 고딕"/>
            </a:endParaRPr>
          </a:p>
        </p:txBody>
      </p:sp>
      <p:sp>
        <p:nvSpPr>
          <p:cNvPr id="4106" name="바닥글 개체 틀 4"/>
          <p:cNvSpPr>
            <a:spLocks noGrp="1"/>
          </p:cNvSpPr>
          <p:nvPr>
            <p:ph type="ftr" sz="quarter" idx="3"/>
          </p:nvPr>
        </p:nvSpPr>
        <p:spPr>
          <a:xfrm>
            <a:off x="3112496" y="6332944"/>
            <a:ext cx="2883979" cy="365102"/>
          </a:xfrm>
          <a:prstGeom prst="rect">
            <a:avLst/>
          </a:prstGeom>
          <a:noFill/>
          <a:ln>
            <a:noFill/>
          </a:ln>
        </p:spPr>
        <p:txBody>
          <a:bodyPr vert="horz" wrap="square" lIns="91440" tIns="45720" rIns="91440" bIns="45720" anchor="ctr">
            <a:noAutofit/>
          </a:bodyPr>
          <a:lstStyle>
            <a:lvl1pPr marL="0" lvl="0" indent="0" algn="ctr" defTabSz="64375292" rtl="0" eaLnBrk="1" latinLnBrk="1" hangingPunct="1">
              <a:lnSpc>
                <a:spcPct val="100000"/>
              </a:lnSpc>
              <a:spcBef>
                <a:spcPct val="0"/>
              </a:spcBef>
              <a:spcAft>
                <a:spcPct val="0"/>
              </a:spcAft>
              <a:buNone/>
              <a:defRPr kumimoji="1" lang="ko-KR" altLang="en-US" sz="1200" b="0" i="0" u="none" baseline="0">
                <a:solidFill>
                  <a:srgbClr val="898989">
                    <a:alpha val="100000"/>
                  </a:srgbClr>
                </a:solidFill>
                <a:latin typeface="맑은 고딕"/>
                <a:ea typeface="맑은 고딕"/>
              </a:defRPr>
            </a:lvl1pPr>
          </a:lstStyle>
          <a:p>
            <a:pPr marL="0" lvl="0" indent="0" algn="ctr" defTabSz="64375292" rtl="0" eaLnBrk="1" latinLnBrk="1" hangingPunct="1">
              <a:lnSpc>
                <a:spcPct val="100000"/>
              </a:lnSpc>
              <a:spcBef>
                <a:spcPct val="0"/>
              </a:spcBef>
              <a:spcAft>
                <a:spcPct val="0"/>
              </a:spcAft>
              <a:buNone/>
            </a:pPr>
            <a:endParaRPr kumimoji="1" lang="ko-KR" altLang="en-US" sz="1200" b="0" i="0" u="none" baseline="0">
              <a:solidFill>
                <a:srgbClr val="898989">
                  <a:alpha val="100000"/>
                </a:srgbClr>
              </a:solidFill>
              <a:latin typeface="맑은 고딕"/>
              <a:ea typeface="맑은 고딕"/>
            </a:endParaRPr>
          </a:p>
        </p:txBody>
      </p:sp>
      <p:sp>
        <p:nvSpPr>
          <p:cNvPr id="4107" name="슬라이드 번호 개체 틀 5"/>
          <p:cNvSpPr>
            <a:spLocks noGrp="1"/>
          </p:cNvSpPr>
          <p:nvPr>
            <p:ph type="sldNum" sz="quarter" idx="4"/>
          </p:nvPr>
        </p:nvSpPr>
        <p:spPr>
          <a:xfrm>
            <a:off x="6529757" y="6332944"/>
            <a:ext cx="2133234" cy="365102"/>
          </a:xfrm>
          <a:prstGeom prst="rect">
            <a:avLst/>
          </a:prstGeom>
          <a:noFill/>
          <a:ln>
            <a:noFill/>
          </a:ln>
        </p:spPr>
        <p:txBody>
          <a:bodyPr vert="horz" wrap="square" lIns="91440" tIns="45720" rIns="91440" bIns="45720" anchor="ctr">
            <a:noAutofit/>
          </a:bodyPr>
          <a:lstStyle>
            <a:lvl1pPr marL="0" lvl="0" indent="0" algn="r" defTabSz="64375292" rtl="0" eaLnBrk="1" latinLnBrk="1" hangingPunct="1">
              <a:lnSpc>
                <a:spcPct val="100000"/>
              </a:lnSpc>
              <a:spcBef>
                <a:spcPct val="0"/>
              </a:spcBef>
              <a:spcAft>
                <a:spcPct val="0"/>
              </a:spcAft>
              <a:buNone/>
              <a:defRPr kumimoji="1" lang="en-US" altLang="ko-KR" sz="1200" b="0" i="0" u="none" baseline="0">
                <a:solidFill>
                  <a:srgbClr val="898989">
                    <a:alpha val="100000"/>
                  </a:srgbClr>
                </a:solidFill>
                <a:latin typeface="맑은 고딕"/>
                <a:ea typeface="맑은 고딕"/>
              </a:defRPr>
            </a:lvl1pPr>
          </a:lstStyle>
          <a:p>
            <a:pPr marL="0" lvl="0" indent="0" algn="r" defTabSz="64375292" rtl="0" eaLnBrk="1" latinLnBrk="1" hangingPunct="1">
              <a:lnSpc>
                <a:spcPct val="100000"/>
              </a:lnSpc>
              <a:spcBef>
                <a:spcPct val="0"/>
              </a:spcBef>
              <a:spcAft>
                <a:spcPct val="0"/>
              </a:spcAft>
              <a:buNone/>
            </a:pPr>
            <a:fld id="{927DAF52-38D4-4C75-B322-145B4D5FCC0B}" type="slidenum">
              <a:rPr kumimoji="1" lang="en-US" altLang="ko-KR" sz="1200" b="0" i="0" u="none" baseline="0">
                <a:solidFill>
                  <a:srgbClr val="898989">
                    <a:alpha val="100000"/>
                  </a:srgbClr>
                </a:solidFill>
                <a:latin typeface="맑은 고딕"/>
                <a:ea typeface="맑은 고딕"/>
              </a:rPr>
              <a:pPr marL="0" lvl="0" indent="0" algn="r" defTabSz="64375292" rtl="0" eaLnBrk="1" latinLnBrk="1" hangingPunct="1">
                <a:lnSpc>
                  <a:spcPct val="100000"/>
                </a:lnSpc>
                <a:spcBef>
                  <a:spcPct val="0"/>
                </a:spcBef>
                <a:spcAft>
                  <a:spcPct val="0"/>
                </a:spcAft>
                <a:buNone/>
              </a:pPr>
              <a:t>‹#›</a:t>
            </a:fld>
            <a:endParaRPr kumimoji="1" lang="en-US" altLang="ko-KR" sz="1200" b="0" i="0" u="none" baseline="0">
              <a:solidFill>
                <a:srgbClr val="898989">
                  <a:alpha val="100000"/>
                </a:srgbClr>
              </a:solidFill>
              <a:latin typeface="맑은 고딕"/>
              <a:ea typeface="맑은 고딕"/>
            </a:endParaRPr>
          </a:p>
        </p:txBody>
      </p:sp>
    </p:spTree>
    <p:extLst>
      <p:ext uri="{BB962C8B-B14F-4D97-AF65-F5344CB8AC3E}">
        <p14:creationId xmlns:p14="http://schemas.microsoft.com/office/powerpoint/2010/main" val="122693333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a:lvl2pPr rtl="0" eaLnBrk="1" latinLnBrk="1" hangingPunct="1">
        <a:defRPr>
          <a:solidFill>
            <a:schemeClr val="tx2"/>
          </a:solidFill>
        </a:defRPr>
      </a:lvl2pPr>
      <a:lvl3pPr rtl="0" eaLnBrk="1" latinLnBrk="1" hangingPunct="1">
        <a:defRPr>
          <a:solidFill>
            <a:schemeClr val="tx2"/>
          </a:solidFill>
        </a:defRPr>
      </a:lvl3pPr>
      <a:lvl4pPr rtl="0" eaLnBrk="1" latinLnBrk="1" hangingPunct="1">
        <a:defRPr>
          <a:solidFill>
            <a:schemeClr val="tx2"/>
          </a:solidFill>
        </a:defRPr>
      </a:lvl4pPr>
      <a:lvl5pPr rtl="0" eaLnBrk="1" latinLnBrk="1" hangingPunct="1">
        <a:defRPr>
          <a:solidFill>
            <a:schemeClr val="tx2"/>
          </a:solidFill>
        </a:defRPr>
      </a:lvl5pPr>
      <a:lvl6pPr rtl="0" eaLnBrk="1" latinLnBrk="1" hangingPunct="1">
        <a:defRPr>
          <a:solidFill>
            <a:schemeClr val="tx2"/>
          </a:solidFill>
        </a:defRPr>
      </a:lvl6pPr>
      <a:lvl7pPr rtl="0" eaLnBrk="1" latinLnBrk="1" hangingPunct="1">
        <a:defRPr>
          <a:solidFill>
            <a:schemeClr val="tx2"/>
          </a:solidFill>
        </a:defRPr>
      </a:lvl7pPr>
      <a:lvl8pPr rtl="0" eaLnBrk="1" latinLnBrk="1" hangingPunct="1">
        <a:defRPr>
          <a:solidFill>
            <a:schemeClr val="tx2"/>
          </a:solidFill>
        </a:defRPr>
      </a:lvl8pPr>
      <a:lvl9pPr rtl="0" eaLnBrk="1" latinLnBrk="1" hangingPunct="1">
        <a:defRPr>
          <a:solidFill>
            <a:schemeClr val="tx2"/>
          </a:solidFill>
        </a:defRPr>
      </a:lvl9pPr>
    </p:titleStyle>
    <p:bodyStyle>
      <a:lvl1pPr marL="342900" indent="-342900" algn="l" defTabSz="914400" rtl="0" eaLnBrk="1" latinLnBrk="1" hangingPunct="1">
        <a:spcBef>
          <a:spcPct val="20000"/>
        </a:spcBef>
        <a:buFont typeface="Arial"/>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한컴오피스">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45982" y="263458"/>
            <a:ext cx="8217009" cy="1142807"/>
          </a:xfrm>
          <a:prstGeom prst="rect">
            <a:avLst/>
          </a:prstGeom>
          <a:noFill/>
          <a:ln>
            <a:noFill/>
          </a:ln>
        </p:spPr>
        <p:txBody>
          <a:bodyPr vert="horz" wrap="square" lIns="91440" tIns="45720" rIns="91440" bIns="45720" anchor="ctr">
            <a:noAutofit/>
          </a:bodyPr>
          <a:lstStyle/>
          <a:p>
            <a:pPr marL="0" lvl="0" indent="0" algn="ctr" defTabSz="1028836" rtl="0" eaLnBrk="1" latinLnBrk="1" hangingPunct="1">
              <a:lnSpc>
                <a:spcPct val="110000"/>
              </a:lnSpc>
              <a:spcBef>
                <a:spcPct val="0"/>
              </a:spcBef>
              <a:spcAft>
                <a:spcPct val="0"/>
              </a:spcAft>
              <a:buNone/>
            </a:pPr>
            <a:r>
              <a:rPr kumimoji="0" lang="ko-KR" altLang="en-US" sz="4400" b="0" i="0" u="none" baseline="0">
                <a:solidFill>
                  <a:schemeClr val="tx2"/>
                </a:solidFill>
                <a:latin typeface="맑은 고딕"/>
                <a:ea typeface="맑은 고딕"/>
                <a:sym typeface="맑은 고딕"/>
              </a:rPr>
              <a:t>마스터 제목 스타일 편집</a:t>
            </a:r>
          </a:p>
        </p:txBody>
      </p:sp>
      <p:sp>
        <p:nvSpPr>
          <p:cNvPr id="3" name="텍스트 개체 틀 2"/>
          <p:cNvSpPr>
            <a:spLocks noGrp="1"/>
          </p:cNvSpPr>
          <p:nvPr>
            <p:ph type="body" idx="1"/>
          </p:nvPr>
        </p:nvSpPr>
        <p:spPr>
          <a:xfrm>
            <a:off x="4633077" y="3968011"/>
            <a:ext cx="4026732" cy="2188772"/>
          </a:xfrm>
          <a:prstGeom prst="rect">
            <a:avLst/>
          </a:prstGeom>
          <a:noFill/>
          <a:ln>
            <a:noFill/>
          </a:ln>
        </p:spPr>
        <p:txBody>
          <a:bodyPr vert="horz" wrap="square" lIns="91440" tIns="45720" rIns="91440" bIns="45720" anchor="t">
            <a:noAutofit/>
          </a:bodyPr>
          <a:lstStyle/>
          <a:p>
            <a:pPr marL="0" lvl="0" indent="0" algn="l" defTabSz="1028836" rtl="0" eaLnBrk="1" latinLnBrk="1" hangingPunct="1">
              <a:lnSpc>
                <a:spcPct val="100000"/>
              </a:lnSpc>
              <a:spcBef>
                <a:spcPct val="30000"/>
              </a:spcBef>
              <a:spcAft>
                <a:spcPct val="0"/>
              </a:spcAft>
              <a:buNone/>
            </a:pPr>
            <a:r>
              <a:rPr kumimoji="1" lang="ko-KR" altLang="en-US" sz="1200" b="0" i="0" u="none" baseline="0">
                <a:solidFill>
                  <a:schemeClr val="tx1"/>
                </a:solidFill>
                <a:latin typeface="맑은 고딕"/>
                <a:ea typeface="맑은 고딕"/>
              </a:rPr>
              <a:t>마스터 텍스트 스타일을 편집합니다</a:t>
            </a:r>
          </a:p>
          <a:p>
            <a:pPr marL="0" lvl="0" indent="0" algn="l" defTabSz="1028836" rtl="0" eaLnBrk="1" latinLnBrk="1" hangingPunct="1">
              <a:lnSpc>
                <a:spcPct val="100000"/>
              </a:lnSpc>
              <a:spcBef>
                <a:spcPct val="30000"/>
              </a:spcBef>
              <a:spcAft>
                <a:spcPct val="0"/>
              </a:spcAft>
              <a:buNone/>
            </a:pPr>
            <a:r>
              <a:rPr kumimoji="1" lang="ko-KR" altLang="en-US" sz="1200" b="0" i="0" u="none" baseline="0">
                <a:solidFill>
                  <a:schemeClr val="tx1"/>
                </a:solidFill>
                <a:latin typeface="맑은 고딕"/>
                <a:ea typeface="맑은 고딕"/>
              </a:rPr>
              <a:t>둘째 수준</a:t>
            </a:r>
          </a:p>
          <a:p>
            <a:pPr marL="0" lvl="0" indent="0" algn="l" defTabSz="1028836" rtl="0" eaLnBrk="1" latinLnBrk="1" hangingPunct="1">
              <a:lnSpc>
                <a:spcPct val="100000"/>
              </a:lnSpc>
              <a:spcBef>
                <a:spcPct val="30000"/>
              </a:spcBef>
              <a:spcAft>
                <a:spcPct val="0"/>
              </a:spcAft>
              <a:buNone/>
            </a:pPr>
            <a:r>
              <a:rPr kumimoji="1" lang="ko-KR" altLang="en-US" sz="1200" b="0" i="0" u="none" baseline="0">
                <a:solidFill>
                  <a:schemeClr val="tx1"/>
                </a:solidFill>
                <a:latin typeface="맑은 고딕"/>
                <a:ea typeface="맑은 고딕"/>
              </a:rPr>
              <a:t>셋째 수준</a:t>
            </a:r>
          </a:p>
          <a:p>
            <a:pPr marL="0" lvl="0" indent="0" algn="l" defTabSz="1028836" rtl="0" eaLnBrk="1" latinLnBrk="1" hangingPunct="1">
              <a:lnSpc>
                <a:spcPct val="100000"/>
              </a:lnSpc>
              <a:spcBef>
                <a:spcPct val="30000"/>
              </a:spcBef>
              <a:spcAft>
                <a:spcPct val="0"/>
              </a:spcAft>
              <a:buNone/>
            </a:pPr>
            <a:r>
              <a:rPr kumimoji="1" lang="ko-KR" altLang="en-US" sz="1200" b="0" i="0" u="none" baseline="0">
                <a:solidFill>
                  <a:schemeClr val="tx1"/>
                </a:solidFill>
                <a:latin typeface="맑은 고딕"/>
                <a:ea typeface="맑은 고딕"/>
              </a:rPr>
              <a:t>넷째 수준</a:t>
            </a:r>
          </a:p>
          <a:p>
            <a:pPr marL="0" lvl="0" indent="0" algn="l" defTabSz="1028836" rtl="0" eaLnBrk="1" latinLnBrk="1" hangingPunct="1">
              <a:lnSpc>
                <a:spcPct val="100000"/>
              </a:lnSpc>
              <a:spcBef>
                <a:spcPct val="30000"/>
              </a:spcBef>
              <a:spcAft>
                <a:spcPct val="0"/>
              </a:spcAft>
              <a:buNone/>
            </a:pPr>
            <a:r>
              <a:rPr kumimoji="1" lang="ko-KR" altLang="en-US" sz="1200" b="0" i="0" u="none" baseline="0">
                <a:solidFill>
                  <a:schemeClr val="tx1"/>
                </a:solidFill>
                <a:latin typeface="맑은 고딕"/>
                <a:ea typeface="맑은 고딕"/>
              </a:rPr>
              <a:t>다섯째 수준</a:t>
            </a:r>
          </a:p>
        </p:txBody>
      </p:sp>
      <p:sp>
        <p:nvSpPr>
          <p:cNvPr id="5129" name="날짜 개체 틀 3"/>
          <p:cNvSpPr>
            <a:spLocks noGrp="1"/>
          </p:cNvSpPr>
          <p:nvPr>
            <p:ph type="dt" sz="half" idx="2"/>
          </p:nvPr>
        </p:nvSpPr>
        <p:spPr>
          <a:xfrm>
            <a:off x="445982" y="6332944"/>
            <a:ext cx="2133234" cy="365102"/>
          </a:xfrm>
          <a:prstGeom prst="rect">
            <a:avLst/>
          </a:prstGeom>
          <a:noFill/>
          <a:ln>
            <a:noFill/>
          </a:ln>
        </p:spPr>
        <p:txBody>
          <a:bodyPr vert="horz" wrap="square" lIns="91440" tIns="45720" rIns="91440" bIns="45720" anchor="ctr">
            <a:noAutofit/>
          </a:bodyPr>
          <a:lstStyle>
            <a:lvl1pPr marL="0" lvl="0" indent="0" algn="l" defTabSz="64375292" rtl="0" eaLnBrk="1" latinLnBrk="1" hangingPunct="1">
              <a:lnSpc>
                <a:spcPct val="100000"/>
              </a:lnSpc>
              <a:spcBef>
                <a:spcPct val="0"/>
              </a:spcBef>
              <a:spcAft>
                <a:spcPct val="0"/>
              </a:spcAft>
              <a:buNone/>
              <a:defRPr kumimoji="1" lang="ko-KR" altLang="en-US" sz="1200" b="0" i="0" u="none" baseline="0">
                <a:solidFill>
                  <a:srgbClr val="898989">
                    <a:alpha val="100000"/>
                  </a:srgbClr>
                </a:solidFill>
                <a:latin typeface="맑은 고딕"/>
                <a:ea typeface="맑은 고딕"/>
              </a:defRPr>
            </a:lvl1pPr>
          </a:lstStyle>
          <a:p>
            <a:pPr marL="0" lvl="0" indent="0" algn="l" defTabSz="64375292" rtl="0" eaLnBrk="1" latinLnBrk="1" hangingPunct="1">
              <a:lnSpc>
                <a:spcPct val="100000"/>
              </a:lnSpc>
              <a:spcBef>
                <a:spcPct val="0"/>
              </a:spcBef>
              <a:spcAft>
                <a:spcPct val="0"/>
              </a:spcAft>
              <a:buNone/>
            </a:pPr>
            <a:fld id="{DCF03A58-E08F-463A-8595-2B6ABC3B2C71}" type="datetime1">
              <a:rPr kumimoji="1" lang="ko-KR" altLang="en-US" sz="1200" b="0" i="0" u="none" baseline="0">
                <a:solidFill>
                  <a:srgbClr val="898989">
                    <a:alpha val="100000"/>
                  </a:srgbClr>
                </a:solidFill>
                <a:latin typeface="맑은 고딕"/>
                <a:ea typeface="맑은 고딕"/>
              </a:rPr>
              <a:pPr marL="0" lvl="0" indent="0" algn="l" defTabSz="64375292" rtl="0" eaLnBrk="1" latinLnBrk="1" hangingPunct="1">
                <a:lnSpc>
                  <a:spcPct val="100000"/>
                </a:lnSpc>
                <a:spcBef>
                  <a:spcPct val="0"/>
                </a:spcBef>
                <a:spcAft>
                  <a:spcPct val="0"/>
                </a:spcAft>
                <a:buNone/>
              </a:pPr>
              <a:t>2024-09-28(Sat)</a:t>
            </a:fld>
            <a:endParaRPr kumimoji="1" lang="ko-KR" altLang="en-US" sz="1200" b="0" i="0" u="none" baseline="0">
              <a:solidFill>
                <a:srgbClr val="898989">
                  <a:alpha val="100000"/>
                </a:srgbClr>
              </a:solidFill>
              <a:latin typeface="맑은 고딕"/>
              <a:ea typeface="맑은 고딕"/>
            </a:endParaRPr>
          </a:p>
        </p:txBody>
      </p:sp>
      <p:sp>
        <p:nvSpPr>
          <p:cNvPr id="5130" name="바닥글 개체 틀 4"/>
          <p:cNvSpPr>
            <a:spLocks noGrp="1"/>
          </p:cNvSpPr>
          <p:nvPr>
            <p:ph type="ftr" sz="quarter" idx="3"/>
          </p:nvPr>
        </p:nvSpPr>
        <p:spPr>
          <a:xfrm>
            <a:off x="3112496" y="6332944"/>
            <a:ext cx="2883979" cy="365102"/>
          </a:xfrm>
          <a:prstGeom prst="rect">
            <a:avLst/>
          </a:prstGeom>
          <a:noFill/>
          <a:ln>
            <a:noFill/>
          </a:ln>
        </p:spPr>
        <p:txBody>
          <a:bodyPr vert="horz" wrap="square" lIns="91440" tIns="45720" rIns="91440" bIns="45720" anchor="ctr">
            <a:noAutofit/>
          </a:bodyPr>
          <a:lstStyle>
            <a:lvl1pPr marL="0" lvl="0" indent="0" algn="ctr" defTabSz="64375292" rtl="0" eaLnBrk="1" latinLnBrk="1" hangingPunct="1">
              <a:lnSpc>
                <a:spcPct val="100000"/>
              </a:lnSpc>
              <a:spcBef>
                <a:spcPct val="0"/>
              </a:spcBef>
              <a:spcAft>
                <a:spcPct val="0"/>
              </a:spcAft>
              <a:buNone/>
              <a:defRPr kumimoji="1" lang="ko-KR" altLang="en-US" sz="1200" b="0" i="0" u="none" baseline="0">
                <a:solidFill>
                  <a:srgbClr val="898989">
                    <a:alpha val="100000"/>
                  </a:srgbClr>
                </a:solidFill>
                <a:latin typeface="맑은 고딕"/>
                <a:ea typeface="맑은 고딕"/>
              </a:defRPr>
            </a:lvl1pPr>
          </a:lstStyle>
          <a:p>
            <a:pPr marL="0" lvl="0" indent="0" algn="ctr" defTabSz="64375292" rtl="0" eaLnBrk="1" latinLnBrk="1" hangingPunct="1">
              <a:lnSpc>
                <a:spcPct val="100000"/>
              </a:lnSpc>
              <a:spcBef>
                <a:spcPct val="0"/>
              </a:spcBef>
              <a:spcAft>
                <a:spcPct val="0"/>
              </a:spcAft>
              <a:buNone/>
            </a:pPr>
            <a:endParaRPr kumimoji="1" lang="ko-KR" altLang="en-US" sz="1200" b="0" i="0" u="none" baseline="0">
              <a:solidFill>
                <a:srgbClr val="898989">
                  <a:alpha val="100000"/>
                </a:srgbClr>
              </a:solidFill>
              <a:latin typeface="맑은 고딕"/>
              <a:ea typeface="맑은 고딕"/>
            </a:endParaRPr>
          </a:p>
        </p:txBody>
      </p:sp>
      <p:sp>
        <p:nvSpPr>
          <p:cNvPr id="5131" name="슬라이드 번호 개체 틀 5"/>
          <p:cNvSpPr>
            <a:spLocks noGrp="1"/>
          </p:cNvSpPr>
          <p:nvPr>
            <p:ph type="sldNum" sz="quarter" idx="4"/>
          </p:nvPr>
        </p:nvSpPr>
        <p:spPr>
          <a:xfrm>
            <a:off x="6529757" y="6332944"/>
            <a:ext cx="2133234" cy="365102"/>
          </a:xfrm>
          <a:prstGeom prst="rect">
            <a:avLst/>
          </a:prstGeom>
          <a:noFill/>
          <a:ln>
            <a:noFill/>
          </a:ln>
        </p:spPr>
        <p:txBody>
          <a:bodyPr vert="horz" wrap="square" lIns="91440" tIns="45720" rIns="91440" bIns="45720" anchor="ctr">
            <a:noAutofit/>
          </a:bodyPr>
          <a:lstStyle>
            <a:lvl1pPr marL="0" lvl="0" indent="0" algn="r" defTabSz="64375292" rtl="0" eaLnBrk="1" latinLnBrk="1" hangingPunct="1">
              <a:lnSpc>
                <a:spcPct val="100000"/>
              </a:lnSpc>
              <a:spcBef>
                <a:spcPct val="0"/>
              </a:spcBef>
              <a:spcAft>
                <a:spcPct val="0"/>
              </a:spcAft>
              <a:buNone/>
              <a:defRPr kumimoji="1" lang="en-US" altLang="ko-KR" sz="1200" b="0" i="0" u="none" baseline="0">
                <a:solidFill>
                  <a:srgbClr val="898989">
                    <a:alpha val="100000"/>
                  </a:srgbClr>
                </a:solidFill>
                <a:latin typeface="맑은 고딕"/>
                <a:ea typeface="맑은 고딕"/>
              </a:defRPr>
            </a:lvl1pPr>
          </a:lstStyle>
          <a:p>
            <a:pPr marL="0" lvl="0" indent="0" algn="r" defTabSz="64375292" rtl="0" eaLnBrk="1" latinLnBrk="1" hangingPunct="1">
              <a:lnSpc>
                <a:spcPct val="100000"/>
              </a:lnSpc>
              <a:spcBef>
                <a:spcPct val="0"/>
              </a:spcBef>
              <a:spcAft>
                <a:spcPct val="0"/>
              </a:spcAft>
              <a:buNone/>
            </a:pPr>
            <a:fld id="{DF3FFA57-F180-4A6B-8469-A1E742B4EBC0}" type="slidenum">
              <a:rPr kumimoji="1" lang="en-US" altLang="ko-KR" sz="1200" b="0" i="0" u="none" baseline="0">
                <a:solidFill>
                  <a:srgbClr val="898989">
                    <a:alpha val="100000"/>
                  </a:srgbClr>
                </a:solidFill>
                <a:latin typeface="맑은 고딕"/>
                <a:ea typeface="맑은 고딕"/>
              </a:rPr>
              <a:pPr marL="0" lvl="0" indent="0" algn="r" defTabSz="64375292" rtl="0" eaLnBrk="1" latinLnBrk="1" hangingPunct="1">
                <a:lnSpc>
                  <a:spcPct val="100000"/>
                </a:lnSpc>
                <a:spcBef>
                  <a:spcPct val="0"/>
                </a:spcBef>
                <a:spcAft>
                  <a:spcPct val="0"/>
                </a:spcAft>
                <a:buNone/>
              </a:pPr>
              <a:t>‹#›</a:t>
            </a:fld>
            <a:endParaRPr kumimoji="1" lang="en-US" altLang="ko-KR" sz="1200" b="0" i="0" u="none" baseline="0">
              <a:solidFill>
                <a:srgbClr val="898989">
                  <a:alpha val="100000"/>
                </a:srgbClr>
              </a:solidFill>
              <a:latin typeface="맑은 고딕"/>
              <a:ea typeface="맑은 고딕"/>
            </a:endParaRPr>
          </a:p>
        </p:txBody>
      </p:sp>
    </p:spTree>
    <p:extLst>
      <p:ext uri="{BB962C8B-B14F-4D97-AF65-F5344CB8AC3E}">
        <p14:creationId xmlns:p14="http://schemas.microsoft.com/office/powerpoint/2010/main" val="2272456166"/>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transition/>
  <p:txStyles>
    <p:titleStyle>
      <a:lvl1pPr algn="ctr" defTabSz="914400" rtl="0" eaLnBrk="1" latinLnBrk="1" hangingPunct="1">
        <a:spcBef>
          <a:spcPct val="0"/>
        </a:spcBef>
        <a:buNone/>
        <a:defRPr sz="4400" kern="1200">
          <a:solidFill>
            <a:schemeClr val="tx1"/>
          </a:solidFill>
          <a:latin typeface="+mj-lt"/>
          <a:ea typeface="+mj-ea"/>
          <a:cs typeface="+mj-cs"/>
        </a:defRPr>
      </a:lvl1pPr>
      <a:lvl2pPr rtl="0" eaLnBrk="1" latinLnBrk="1" hangingPunct="1">
        <a:defRPr>
          <a:solidFill>
            <a:schemeClr val="tx2"/>
          </a:solidFill>
        </a:defRPr>
      </a:lvl2pPr>
      <a:lvl3pPr rtl="0" eaLnBrk="1" latinLnBrk="1" hangingPunct="1">
        <a:defRPr>
          <a:solidFill>
            <a:schemeClr val="tx2"/>
          </a:solidFill>
        </a:defRPr>
      </a:lvl3pPr>
      <a:lvl4pPr rtl="0" eaLnBrk="1" latinLnBrk="1" hangingPunct="1">
        <a:defRPr>
          <a:solidFill>
            <a:schemeClr val="tx2"/>
          </a:solidFill>
        </a:defRPr>
      </a:lvl4pPr>
      <a:lvl5pPr rtl="0" eaLnBrk="1" latinLnBrk="1" hangingPunct="1">
        <a:defRPr>
          <a:solidFill>
            <a:schemeClr val="tx2"/>
          </a:solidFill>
        </a:defRPr>
      </a:lvl5pPr>
      <a:lvl6pPr rtl="0" eaLnBrk="1" latinLnBrk="1" hangingPunct="1">
        <a:defRPr>
          <a:solidFill>
            <a:schemeClr val="tx2"/>
          </a:solidFill>
        </a:defRPr>
      </a:lvl6pPr>
      <a:lvl7pPr rtl="0" eaLnBrk="1" latinLnBrk="1" hangingPunct="1">
        <a:defRPr>
          <a:solidFill>
            <a:schemeClr val="tx2"/>
          </a:solidFill>
        </a:defRPr>
      </a:lvl7pPr>
      <a:lvl8pPr rtl="0" eaLnBrk="1" latinLnBrk="1" hangingPunct="1">
        <a:defRPr>
          <a:solidFill>
            <a:schemeClr val="tx2"/>
          </a:solidFill>
        </a:defRPr>
      </a:lvl8pPr>
      <a:lvl9pPr rtl="0" eaLnBrk="1" latinLnBrk="1" hangingPunct="1">
        <a:defRPr>
          <a:solidFill>
            <a:schemeClr val="tx2"/>
          </a:solidFill>
        </a:defRPr>
      </a:lvl9pPr>
    </p:titleStyle>
    <p:bodyStyle>
      <a:lvl1pPr marL="342900" indent="-342900" algn="l" defTabSz="914400" rtl="0" eaLnBrk="1" latinLnBrk="1" hangingPunct="1">
        <a:spcBef>
          <a:spcPct val="20000"/>
        </a:spcBef>
        <a:buFont typeface="Arial"/>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Layout" Target="../slideLayouts/slideLayout20.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Layout" Target="../slideLayouts/slideLayout20.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20.xml"/><Relationship Id="rId4" Type="http://schemas.openxmlformats.org/officeDocument/2006/relationships/image" Target="../media/image3.emf"/></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0.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3.emf"/><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emf"/><Relationship Id="rId7"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0.xml"/><Relationship Id="rId6" Type="http://schemas.openxmlformats.org/officeDocument/2006/relationships/image" Target="../media/image20.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Layout" Target="../slideLayouts/slideLayout20.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Layout" Target="../slideLayouts/slideLayout20.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Layout" Target="../slideLayouts/slideLayout20.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Layout" Target="../slideLayouts/slideLayout20.xml"/><Relationship Id="rId6" Type="http://schemas.openxmlformats.org/officeDocument/2006/relationships/image" Target="../media/image23.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Layout" Target="../slideLayouts/slideLayout20.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emf"/><Relationship Id="rId7" Type="http://schemas.openxmlformats.org/officeDocument/2006/relationships/image" Target="../media/image37.jpeg"/><Relationship Id="rId2" Type="http://schemas.openxmlformats.org/officeDocument/2006/relationships/image" Target="../media/image4.png"/><Relationship Id="rId1" Type="http://schemas.openxmlformats.org/officeDocument/2006/relationships/slideLayout" Target="../slideLayouts/slideLayout20.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Layout" Target="../slideLayouts/slideLayout20.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Layout" Target="../slideLayouts/slideLayout20.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Layout" Target="../slideLayouts/slideLayout20.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0.xml"/><Relationship Id="rId5" Type="http://schemas.openxmlformats.org/officeDocument/2006/relationships/image" Target="../media/image3.emf"/><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4.png"/><Relationship Id="rId1" Type="http://schemas.openxmlformats.org/officeDocument/2006/relationships/slideLayout" Target="../slideLayouts/slideLayout20.xml"/><Relationship Id="rId5" Type="http://schemas.openxmlformats.org/officeDocument/2006/relationships/image" Target="../media/image45.png"/><Relationship Id="rId4" Type="http://schemas.openxmlformats.org/officeDocument/2006/relationships/image" Target="../media/image3.emf"/></Relationships>
</file>

<file path=ppt/slides/_rels/slide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Layout" Target="../slideLayouts/slideLayout20.xml"/><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Layout" Target="../slideLayouts/slideLayout20.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Layout" Target="../slideLayouts/slideLayout20.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Layout" Target="../slideLayouts/slideLayout20.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Layout" Target="../slideLayouts/slideLayout20.xml"/><Relationship Id="rId5" Type="http://schemas.openxmlformats.org/officeDocument/2006/relationships/image" Target="../media/image51.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Layout" Target="../slideLayouts/slideLayout20.xml"/><Relationship Id="rId5" Type="http://schemas.openxmlformats.org/officeDocument/2006/relationships/image" Target="../media/image53.pn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Layout" Target="../slideLayouts/slideLayout20.xml"/><Relationship Id="rId5" Type="http://schemas.openxmlformats.org/officeDocument/2006/relationships/image" Target="../media/image55.png"/><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Layout" Target="../slideLayouts/slideLayout20.xml"/><Relationship Id="rId5" Type="http://schemas.openxmlformats.org/officeDocument/2006/relationships/image" Target="../media/image23.pn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Layout" Target="../slideLayouts/slideLayout20.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Layout" Target="../slideLayouts/slideLayout32.xml"/><Relationship Id="rId5" Type="http://schemas.openxmlformats.org/officeDocument/2006/relationships/image" Target="../media/image58.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Layout" Target="../slideLayouts/slideLayout20.xml"/><Relationship Id="rId5" Type="http://schemas.openxmlformats.org/officeDocument/2006/relationships/image" Target="../media/image60.png"/><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Layout" Target="../slideLayouts/slideLayout20.xml"/><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Layout" Target="../slideLayouts/slideLayout20.xml"/><Relationship Id="rId5" Type="http://schemas.openxmlformats.org/officeDocument/2006/relationships/image" Target="../media/image63.png"/><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Layout" Target="../slideLayouts/slideLayout20.xml"/><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Layout" Target="../slideLayouts/slideLayout20.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Layout" Target="../slideLayouts/slideLayout20.xml"/><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18" Type="http://schemas.openxmlformats.org/officeDocument/2006/relationships/image" Target="../media/image80.png"/><Relationship Id="rId3" Type="http://schemas.openxmlformats.org/officeDocument/2006/relationships/image" Target="../media/image3.emf"/><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9.png"/><Relationship Id="rId2" Type="http://schemas.openxmlformats.org/officeDocument/2006/relationships/image" Target="../media/image4.png"/><Relationship Id="rId16" Type="http://schemas.openxmlformats.org/officeDocument/2006/relationships/image" Target="../media/image78.png"/><Relationship Id="rId1" Type="http://schemas.openxmlformats.org/officeDocument/2006/relationships/slideLayout" Target="../slideLayouts/slideLayout20.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7.png"/><Relationship Id="rId10" Type="http://schemas.openxmlformats.org/officeDocument/2006/relationships/image" Target="../media/image72.png"/><Relationship Id="rId19" Type="http://schemas.openxmlformats.org/officeDocument/2006/relationships/image" Target="../media/image81.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s>
</file>

<file path=ppt/slides/_rels/slide4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Layout" Target="../slideLayouts/slideLayout44.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4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Layout" Target="../slideLayouts/slideLayout20.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Layout" Target="../slideLayouts/slideLayout20.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Layout" Target="../slideLayouts/slideLayout20.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Layout" Target="../slideLayouts/slideLayout20.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TextBox 6147"/>
          <p:cNvSpPr txBox="1">
            <a:spLocks noGrp="1"/>
          </p:cNvSpPr>
          <p:nvPr/>
        </p:nvSpPr>
        <p:spPr>
          <a:xfrm>
            <a:off x="3115678" y="6339307"/>
            <a:ext cx="2887161" cy="365046"/>
          </a:xfrm>
          <a:prstGeom prst="rect">
            <a:avLst/>
          </a:prstGeom>
          <a:noFill/>
          <a:ln>
            <a:noFill/>
          </a:ln>
        </p:spPr>
        <p:txBody>
          <a:bodyPr vert="horz" wrap="square" lIns="91440" tIns="45720" rIns="91440" bIns="45720" anchor="ctr">
            <a:noAutofit/>
          </a:bodyPr>
          <a:lstStyle/>
          <a:p>
            <a:pPr marL="0" lvl="0" indent="0" algn="ctr" defTabSz="1028836" rtl="0" eaLnBrk="1" latinLnBrk="1" hangingPunct="1">
              <a:lnSpc>
                <a:spcPct val="100000"/>
              </a:lnSpc>
              <a:spcBef>
                <a:spcPct val="0"/>
              </a:spcBef>
              <a:spcAft>
                <a:spcPct val="0"/>
              </a:spcAft>
              <a:buNone/>
              <a:defRPr/>
            </a:pPr>
            <a:r>
              <a:rPr kumimoji="1" lang="ko-KR" altLang="en-US" sz="1200" b="0" i="0" u="none" baseline="0">
                <a:solidFill>
                  <a:srgbClr val="898989">
                    <a:alpha val="100000"/>
                  </a:srgbClr>
                </a:solidFill>
                <a:latin typeface="맑은 고딕"/>
                <a:ea typeface="맑은 고딕"/>
              </a:rPr>
              <a:t>한이음 ▶ 프로그램 설계서</a:t>
            </a:r>
            <a:endParaRPr kumimoji="1" lang="ko-KR" altLang="en-US" sz="1200" b="0" i="0" u="none">
              <a:solidFill>
                <a:srgbClr val="898989">
                  <a:alpha val="100000"/>
                </a:srgbClr>
              </a:solidFill>
              <a:latin typeface="맑은 고딕"/>
              <a:ea typeface="맑은 고딕"/>
            </a:endParaRPr>
          </a:p>
        </p:txBody>
      </p:sp>
      <p:sp>
        <p:nvSpPr>
          <p:cNvPr id="6149" name="TextBox 6148"/>
          <p:cNvSpPr txBox="1"/>
          <p:nvPr/>
        </p:nvSpPr>
        <p:spPr>
          <a:xfrm>
            <a:off x="0" y="4501348"/>
            <a:ext cx="9128062" cy="2341098"/>
          </a:xfrm>
          <a:prstGeom prst="rect">
            <a:avLst/>
          </a:prstGeom>
          <a:solidFill>
            <a:srgbClr val="E2E6EB">
              <a:alpha val="100000"/>
            </a:srgbClr>
          </a:solidFill>
          <a:ln>
            <a:noFill/>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맑은 고딕"/>
              <a:ea typeface="맑은 고딕"/>
            </a:endParaRPr>
          </a:p>
        </p:txBody>
      </p:sp>
      <p:pic>
        <p:nvPicPr>
          <p:cNvPr id="6150" name="그림 6149"/>
          <p:cNvPicPr>
            <a:picLocks noChangeAspect="1"/>
          </p:cNvPicPr>
          <p:nvPr/>
        </p:nvPicPr>
        <p:blipFill rotWithShape="1">
          <a:blip r:embed="rId2">
            <a:lum/>
          </a:blip>
          <a:srcRect l="1030"/>
          <a:stretch>
            <a:fillRect/>
          </a:stretch>
        </p:blipFill>
        <p:spPr>
          <a:xfrm>
            <a:off x="0" y="757108"/>
            <a:ext cx="4707649" cy="3523592"/>
          </a:xfrm>
          <a:prstGeom prst="rect">
            <a:avLst/>
          </a:prstGeom>
          <a:noFill/>
          <a:ln>
            <a:noFill/>
          </a:ln>
        </p:spPr>
      </p:pic>
      <p:sp>
        <p:nvSpPr>
          <p:cNvPr id="6151" name="TextBox 6150"/>
          <p:cNvSpPr txBox="1"/>
          <p:nvPr/>
        </p:nvSpPr>
        <p:spPr>
          <a:xfrm>
            <a:off x="1107866" y="1909405"/>
            <a:ext cx="7034515" cy="861878"/>
          </a:xfrm>
          <a:prstGeom prst="rect">
            <a:avLst/>
          </a:prstGeom>
          <a:noFill/>
          <a:ln>
            <a:noFill/>
          </a:ln>
        </p:spPr>
        <p:txBody>
          <a:bodyPr vert="horz" wrap="none" lIns="91440" tIns="45720" rIns="91440" bIns="45720" anchor="t">
            <a:spAutoFit/>
          </a:bodyPr>
          <a:lstStyle/>
          <a:p>
            <a:pPr marL="0" lvl="0" indent="0" algn="l" defTabSz="1028836" rtl="0" eaLnBrk="1" latinLnBrk="1" hangingPunct="1">
              <a:lnSpc>
                <a:spcPct val="100000"/>
              </a:lnSpc>
              <a:spcBef>
                <a:spcPct val="0"/>
              </a:spcBef>
              <a:spcAft>
                <a:spcPct val="0"/>
              </a:spcAft>
              <a:buNone/>
              <a:defRPr/>
            </a:pPr>
            <a:r>
              <a:rPr kumimoji="0" lang="ko-KR" altLang="en-US" sz="5000" b="1" i="0" u="none" baseline="0">
                <a:solidFill>
                  <a:srgbClr val="953735">
                    <a:alpha val="100000"/>
                  </a:srgbClr>
                </a:solidFill>
                <a:latin typeface="맑은 고딕"/>
                <a:ea typeface="맑은 고딕"/>
                <a:sym typeface="Wingdings"/>
              </a:rPr>
              <a:t>SW개발/HW제작 설계서</a:t>
            </a:r>
            <a:endParaRPr kumimoji="0" lang="ko-KR" altLang="en-US" sz="5000" b="1" i="0" u="none">
              <a:solidFill>
                <a:srgbClr val="953735">
                  <a:alpha val="100000"/>
                </a:srgbClr>
              </a:solidFill>
              <a:latin typeface="맑은 고딕"/>
              <a:ea typeface="맑은 고딕"/>
              <a:sym typeface="Wingdings"/>
            </a:endParaRPr>
          </a:p>
        </p:txBody>
      </p:sp>
      <p:sp>
        <p:nvSpPr>
          <p:cNvPr id="6152" name="TextBox 6151"/>
          <p:cNvSpPr txBox="1"/>
          <p:nvPr/>
        </p:nvSpPr>
        <p:spPr>
          <a:xfrm>
            <a:off x="1176131" y="3922018"/>
            <a:ext cx="7770971" cy="449163"/>
          </a:xfrm>
          <a:prstGeom prst="rect">
            <a:avLst/>
          </a:prstGeom>
          <a:noFill/>
          <a:ln>
            <a:noFill/>
          </a:ln>
        </p:spPr>
        <p:txBody>
          <a:bodyPr vert="horz" wrap="square" lIns="91440" tIns="45720" rIns="91440" bIns="45720" anchor="t">
            <a:spAutoFit/>
          </a:bodyPr>
          <a:lstStyle/>
          <a:p>
            <a:pPr marL="0" lvl="0" indent="0" algn="l" defTabSz="1028836" rtl="0" eaLnBrk="1" latinLnBrk="1" hangingPunct="1">
              <a:lnSpc>
                <a:spcPct val="100000"/>
              </a:lnSpc>
              <a:spcBef>
                <a:spcPct val="0"/>
              </a:spcBef>
              <a:spcAft>
                <a:spcPct val="0"/>
              </a:spcAft>
              <a:buNone/>
              <a:defRPr/>
            </a:pPr>
            <a:r>
              <a:rPr kumimoji="0" lang="ko-KR" altLang="en-US" sz="2400" b="1" i="0" u="none" baseline="0">
                <a:solidFill>
                  <a:srgbClr val="77787B">
                    <a:alpha val="100000"/>
                  </a:srgbClr>
                </a:solidFill>
                <a:latin typeface="맑은 고딕"/>
                <a:ea typeface="맑은 고딕"/>
              </a:rPr>
              <a:t>프로젝트 명 : 델타로봇을 이용한 미들마일 통합 시스템</a:t>
            </a:r>
            <a:endParaRPr kumimoji="0" lang="ko-KR" altLang="en-US" sz="2400" b="1" i="0" u="none">
              <a:solidFill>
                <a:srgbClr val="77787B">
                  <a:alpha val="100000"/>
                </a:srgbClr>
              </a:solidFill>
              <a:latin typeface="맑은 고딕"/>
              <a:ea typeface="맑은 고딕"/>
            </a:endParaRPr>
          </a:p>
        </p:txBody>
      </p:sp>
      <p:grpSp>
        <p:nvGrpSpPr>
          <p:cNvPr id="6153" name="Group 1"/>
          <p:cNvGrpSpPr/>
          <p:nvPr/>
        </p:nvGrpSpPr>
        <p:grpSpPr>
          <a:xfrm>
            <a:off x="68264" y="158745"/>
            <a:ext cx="2191898" cy="599926"/>
            <a:chOff x="68264" y="158745"/>
            <a:chExt cx="2191898" cy="599926"/>
          </a:xfrm>
        </p:grpSpPr>
        <p:grpSp>
          <p:nvGrpSpPr>
            <p:cNvPr id="6154" name="Group 1"/>
            <p:cNvGrpSpPr/>
            <p:nvPr/>
          </p:nvGrpSpPr>
          <p:grpSpPr>
            <a:xfrm>
              <a:off x="674554" y="190449"/>
              <a:ext cx="1585608" cy="461890"/>
              <a:chOff x="674554" y="190449"/>
              <a:chExt cx="1585608" cy="461890"/>
            </a:xfrm>
          </p:grpSpPr>
          <p:cxnSp>
            <p:nvCxnSpPr>
              <p:cNvPr id="6155" name="직선 연결선 6154"/>
              <p:cNvCxnSpPr/>
              <p:nvPr/>
            </p:nvCxnSpPr>
            <p:spPr>
              <a:xfrm>
                <a:off x="718985" y="198375"/>
                <a:ext cx="1541177" cy="0"/>
              </a:xfrm>
              <a:prstGeom prst="line">
                <a:avLst/>
              </a:prstGeom>
              <a:noFill/>
              <a:ln w="38793" cap="flat" cmpd="sng" algn="ctr">
                <a:solidFill>
                  <a:srgbClr val="3B5AA8">
                    <a:alpha val="100000"/>
                  </a:srgbClr>
                </a:solidFill>
                <a:prstDash val="solid"/>
                <a:round/>
                <a:headEnd w="med" len="med"/>
                <a:tailEnd w="med" len="med"/>
              </a:ln>
            </p:spPr>
          </p:cxnSp>
          <p:sp>
            <p:nvSpPr>
              <p:cNvPr id="6156" name="TextBox 6155"/>
              <p:cNvSpPr txBox="1"/>
              <p:nvPr/>
            </p:nvSpPr>
            <p:spPr>
              <a:xfrm>
                <a:off x="674554" y="190449"/>
                <a:ext cx="1476094" cy="461890"/>
              </a:xfrm>
              <a:prstGeom prst="rect">
                <a:avLst/>
              </a:prstGeom>
              <a:noFill/>
              <a:ln>
                <a:noFill/>
              </a:ln>
            </p:spPr>
            <p:txBody>
              <a:bodyPr vert="horz" wrap="none" lIns="91440" tIns="45720" rIns="91440" bIns="45720" anchor="t">
                <a:spAutoFit/>
              </a:bodyPr>
              <a:lstStyle/>
              <a:p>
                <a:pPr marL="0" lvl="0" indent="0" algn="l" defTabSz="1028836" rtl="0" eaLnBrk="1" latinLnBrk="1" hangingPunct="1">
                  <a:lnSpc>
                    <a:spcPct val="100000"/>
                  </a:lnSpc>
                  <a:spcBef>
                    <a:spcPct val="0"/>
                  </a:spcBef>
                  <a:spcAft>
                    <a:spcPct val="0"/>
                  </a:spcAft>
                  <a:buNone/>
                  <a:defRPr/>
                </a:pPr>
                <a:r>
                  <a:rPr kumimoji="0" lang="en-US" altLang="ko-KR" sz="1200" b="1" i="0" u="none" baseline="0">
                    <a:solidFill>
                      <a:srgbClr val="3B5AA8">
                        <a:alpha val="100000"/>
                      </a:srgbClr>
                    </a:solidFill>
                    <a:latin typeface="맑은 고딕"/>
                    <a:ea typeface="맑은 고딕"/>
                  </a:rPr>
                  <a:t>내가 기획한 ICT가</a:t>
                </a:r>
              </a:p>
              <a:p>
                <a:pPr marL="0" lvl="0" indent="0" algn="l" defTabSz="1028836" rtl="0" eaLnBrk="1" latinLnBrk="1" hangingPunct="1">
                  <a:lnSpc>
                    <a:spcPct val="100000"/>
                  </a:lnSpc>
                  <a:spcBef>
                    <a:spcPct val="0"/>
                  </a:spcBef>
                  <a:spcAft>
                    <a:spcPct val="0"/>
                  </a:spcAft>
                  <a:buNone/>
                  <a:defRPr/>
                </a:pPr>
                <a:r>
                  <a:rPr kumimoji="0" lang="en-US" altLang="ko-KR" sz="1200" b="1" i="0" u="none" baseline="0">
                    <a:solidFill>
                      <a:srgbClr val="3B5AA8">
                        <a:alpha val="100000"/>
                      </a:srgbClr>
                    </a:solidFill>
                    <a:latin typeface="맑은 고딕"/>
                    <a:ea typeface="맑은 고딕"/>
                  </a:rPr>
                  <a:t>세상을 바꾼다면?</a:t>
                </a:r>
                <a:endParaRPr kumimoji="0" lang="en-US" altLang="ko-KR" sz="1200" b="1" i="0" u="none">
                  <a:solidFill>
                    <a:srgbClr val="3B5AA8">
                      <a:alpha val="100000"/>
                    </a:srgbClr>
                  </a:solidFill>
                  <a:latin typeface="맑은 고딕"/>
                  <a:ea typeface="맑은 고딕"/>
                </a:endParaRPr>
              </a:p>
            </p:txBody>
          </p:sp>
        </p:grpSp>
        <p:pic>
          <p:nvPicPr>
            <p:cNvPr id="6157" name="그림 6156"/>
            <p:cNvPicPr>
              <a:picLocks noChangeAspect="1"/>
            </p:cNvPicPr>
            <p:nvPr/>
          </p:nvPicPr>
          <p:blipFill rotWithShape="1">
            <a:blip r:embed="rId3">
              <a:lum/>
            </a:blip>
            <a:stretch>
              <a:fillRect/>
            </a:stretch>
          </p:blipFill>
          <p:spPr>
            <a:xfrm>
              <a:off x="68264" y="158745"/>
              <a:ext cx="606289" cy="599926"/>
            </a:xfrm>
            <a:prstGeom prst="rect">
              <a:avLst/>
            </a:prstGeom>
            <a:noFill/>
            <a:ln>
              <a:noFill/>
            </a:ln>
          </p:spPr>
        </p:pic>
      </p:grpSp>
      <p:sp>
        <p:nvSpPr>
          <p:cNvPr id="6158" name="TextBox 6157"/>
          <p:cNvSpPr txBox="1"/>
          <p:nvPr/>
        </p:nvSpPr>
        <p:spPr>
          <a:xfrm>
            <a:off x="799976" y="4715576"/>
            <a:ext cx="7517001" cy="783356"/>
          </a:xfrm>
          <a:prstGeom prst="rect">
            <a:avLst/>
          </a:prstGeom>
          <a:noFill/>
          <a:ln>
            <a:noFill/>
          </a:ln>
        </p:spPr>
        <p:txBody>
          <a:bodyPr vert="horz" wrap="square" lIns="91440" tIns="45720" rIns="91440" bIns="45720" anchor="t">
            <a:spAutoFit/>
          </a:bodyPr>
          <a:lstStyle/>
          <a:p>
            <a:pPr marL="0" lvl="0" indent="0" algn="ctr" defTabSz="1028836" rtl="0" eaLnBrk="0" latinLnBrk="1" hangingPunct="0">
              <a:lnSpc>
                <a:spcPct val="150000"/>
              </a:lnSpc>
              <a:spcBef>
                <a:spcPct val="0"/>
              </a:spcBef>
              <a:spcAft>
                <a:spcPct val="0"/>
              </a:spcAft>
              <a:buNone/>
              <a:defRPr/>
            </a:pPr>
            <a:r>
              <a:rPr kumimoji="1" lang="en-US" altLang="ko-KR" sz="1600" b="0" i="0" u="none" baseline="0">
                <a:solidFill>
                  <a:srgbClr val="404040">
                    <a:alpha val="100000"/>
                  </a:srgbClr>
                </a:solidFill>
                <a:latin typeface="맑은 고딕"/>
                <a:ea typeface="맑은 고딕"/>
              </a:rPr>
              <a:t>2024. 09. 02</a:t>
            </a:r>
          </a:p>
          <a:p>
            <a:pPr marL="0" lvl="0" indent="0" algn="ctr" defTabSz="1028836" rtl="0" eaLnBrk="0" latinLnBrk="1" hangingPunct="0">
              <a:lnSpc>
                <a:spcPct val="150000"/>
              </a:lnSpc>
              <a:spcBef>
                <a:spcPct val="0"/>
              </a:spcBef>
              <a:spcAft>
                <a:spcPct val="0"/>
              </a:spcAft>
              <a:buNone/>
              <a:defRPr/>
            </a:pPr>
            <a:r>
              <a:rPr kumimoji="1" lang="en-US" altLang="ko-KR" sz="1600" b="0" i="0" u="none" baseline="0">
                <a:solidFill>
                  <a:srgbClr val="404040">
                    <a:alpha val="100000"/>
                  </a:srgbClr>
                </a:solidFill>
                <a:latin typeface="맑은 고딕"/>
                <a:ea typeface="맑은 고딕"/>
              </a:rPr>
              <a:t>(팀명  JALK3)</a:t>
            </a:r>
            <a:endParaRPr kumimoji="1" lang="en-US" altLang="ko-KR" sz="1600" b="0" i="0" u="none">
              <a:solidFill>
                <a:srgbClr val="404040">
                  <a:alpha val="100000"/>
                </a:srgbClr>
              </a:solidFill>
              <a:latin typeface="맑은 고딕"/>
              <a:ea typeface="맑은 고딕"/>
            </a:endParaRPr>
          </a:p>
        </p:txBody>
      </p:sp>
      <p:pic>
        <p:nvPicPr>
          <p:cNvPr id="6159" name="그림 6158"/>
          <p:cNvPicPr>
            <a:picLocks noChangeAspect="1"/>
          </p:cNvPicPr>
          <p:nvPr/>
        </p:nvPicPr>
        <p:blipFill rotWithShape="1">
          <a:blip r:embed="rId4">
            <a:lum/>
          </a:blip>
          <a:stretch>
            <a:fillRect/>
          </a:stretch>
        </p:blipFill>
        <p:spPr>
          <a:xfrm>
            <a:off x="8097950" y="282548"/>
            <a:ext cx="868185" cy="279310"/>
          </a:xfrm>
          <a:prstGeom prst="rect">
            <a:avLst/>
          </a:prstGeom>
          <a:noFill/>
          <a:ln>
            <a:noFill/>
          </a:ln>
        </p:spPr>
      </p:pic>
    </p:spTree>
    <p:extLst>
      <p:ext uri="{BB962C8B-B14F-4D97-AF65-F5344CB8AC3E}">
        <p14:creationId xmlns:p14="http://schemas.microsoft.com/office/powerpoint/2010/main" val="976412757"/>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TextBox 15363"/>
          <p:cNvSpPr txBox="1"/>
          <p:nvPr/>
        </p:nvSpPr>
        <p:spPr>
          <a:xfrm>
            <a:off x="101587" y="0"/>
            <a:ext cx="3095025" cy="1118973"/>
          </a:xfrm>
          <a:prstGeom prst="rect">
            <a:avLst/>
          </a:prstGeom>
          <a:solidFill>
            <a:srgbClr val="3B5AA8">
              <a:alpha val="100000"/>
            </a:srgbClr>
          </a:solidFill>
          <a:ln>
            <a:noFill/>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cxnSp>
        <p:nvCxnSpPr>
          <p:cNvPr id="15365" name="직선 연결선 15364"/>
          <p:cNvCxnSpPr/>
          <p:nvPr/>
        </p:nvCxnSpPr>
        <p:spPr>
          <a:xfrm>
            <a:off x="417459" y="534899"/>
            <a:ext cx="2591886" cy="0"/>
          </a:xfrm>
          <a:prstGeom prst="line">
            <a:avLst/>
          </a:prstGeom>
          <a:noFill/>
          <a:ln w="28801" cap="flat" cmpd="sng" algn="ctr">
            <a:solidFill>
              <a:srgbClr val="F2F2F2">
                <a:alpha val="100000"/>
              </a:srgbClr>
            </a:solidFill>
            <a:prstDash val="solid"/>
            <a:round/>
            <a:headEnd w="med" len="med"/>
            <a:tailEnd w="med" len="med"/>
          </a:ln>
        </p:spPr>
      </p:cxnSp>
      <p:cxnSp>
        <p:nvCxnSpPr>
          <p:cNvPr id="15366" name="직선 연결선 15365"/>
          <p:cNvCxnSpPr/>
          <p:nvPr/>
        </p:nvCxnSpPr>
        <p:spPr>
          <a:xfrm>
            <a:off x="3269678" y="542825"/>
            <a:ext cx="5321865" cy="0"/>
          </a:xfrm>
          <a:prstGeom prst="line">
            <a:avLst/>
          </a:prstGeom>
          <a:noFill/>
          <a:ln w="28801" cap="flat" cmpd="sng" algn="ctr">
            <a:solidFill>
              <a:srgbClr val="3B5AA8">
                <a:alpha val="100000"/>
              </a:srgbClr>
            </a:solidFill>
            <a:prstDash val="solid"/>
            <a:round/>
            <a:headEnd w="med" len="med"/>
            <a:tailEnd w="med" len="med"/>
          </a:ln>
        </p:spPr>
      </p:cxnSp>
      <p:sp>
        <p:nvSpPr>
          <p:cNvPr id="15367" name="TextBox 15366"/>
          <p:cNvSpPr txBox="1"/>
          <p:nvPr/>
        </p:nvSpPr>
        <p:spPr>
          <a:xfrm>
            <a:off x="317434" y="685662"/>
            <a:ext cx="2952244" cy="273003"/>
          </a:xfrm>
          <a:prstGeom prst="rect">
            <a:avLst/>
          </a:prstGeom>
          <a:noFill/>
          <a:ln>
            <a:noFill/>
          </a:ln>
        </p:spPr>
        <p:txBody>
          <a:bodyPr vert="horz" wrap="square" lIns="91440" tIns="45720" rIns="91440" bIns="45720" anchor="t">
            <a:noAutofit/>
          </a:bodyPr>
          <a:lstStyle/>
          <a:p>
            <a:pPr marL="0" lvl="0" indent="0" algn="l" rtl="0" eaLnBrk="1" latinLnBrk="1" hangingPunct="1">
              <a:lnSpc>
                <a:spcPct val="100000"/>
              </a:lnSpc>
              <a:spcBef>
                <a:spcPct val="0"/>
              </a:spcBef>
              <a:spcAft>
                <a:spcPct val="0"/>
              </a:spcAft>
              <a:buNone/>
            </a:pPr>
            <a:r>
              <a:rPr kumimoji="0" lang="ko-KR" altLang="en-US" sz="1700" b="1" i="0" u="none" baseline="0">
                <a:solidFill>
                  <a:srgbClr val="FFFFFF">
                    <a:alpha val="100000"/>
                  </a:srgbClr>
                </a:solidFill>
                <a:latin typeface="맑은 고딕"/>
                <a:ea typeface="맑은 고딕"/>
              </a:rPr>
              <a:t>| 서비스 구성도 - </a:t>
            </a:r>
            <a:r>
              <a:rPr kumimoji="0" lang="ko-KR" altLang="en-US" sz="1000" b="1" i="0" u="none" baseline="0">
                <a:solidFill>
                  <a:srgbClr val="FFFFFF">
                    <a:alpha val="100000"/>
                  </a:srgbClr>
                </a:solidFill>
                <a:latin typeface="맑은 고딕"/>
                <a:ea typeface="맑은 고딕"/>
              </a:rPr>
              <a:t>서비스 시나리오</a:t>
            </a:r>
          </a:p>
        </p:txBody>
      </p:sp>
      <p:pic>
        <p:nvPicPr>
          <p:cNvPr id="15368" name="그림 15367"/>
          <p:cNvPicPr>
            <a:picLocks noChangeAspect="1"/>
          </p:cNvPicPr>
          <p:nvPr/>
        </p:nvPicPr>
        <p:blipFill rotWithShape="1">
          <a:blip r:embed="rId2">
            <a:lum/>
          </a:blip>
          <a:stretch>
            <a:fillRect/>
          </a:stretch>
        </p:blipFill>
        <p:spPr>
          <a:xfrm>
            <a:off x="8661428" y="469816"/>
            <a:ext cx="455526" cy="158745"/>
          </a:xfrm>
          <a:prstGeom prst="rect">
            <a:avLst/>
          </a:prstGeom>
          <a:noFill/>
          <a:ln>
            <a:noFill/>
          </a:ln>
        </p:spPr>
      </p:pic>
      <p:sp>
        <p:nvSpPr>
          <p:cNvPr id="15369" name="자유형: 도형 15368"/>
          <p:cNvSpPr/>
          <p:nvPr/>
        </p:nvSpPr>
        <p:spPr>
          <a:xfrm>
            <a:off x="-571348" y="-569729"/>
            <a:ext cx="1168149" cy="1153804"/>
          </a:xfrm>
          <a:custGeom>
            <a:avLst/>
            <a:gdLst>
              <a:gd name="T0" fmla="*/ 0 w 737"/>
              <a:gd name="T1" fmla="*/ 0 h 728"/>
              <a:gd name="T2" fmla="*/ 737 w 737"/>
              <a:gd name="T3" fmla="*/ 728 h 728"/>
            </a:gdLst>
            <a:ahLst/>
            <a:cxnLst/>
            <a:rect l="T0" t="T1" r="T2" b="T3"/>
            <a:pathLst>
              <a:path w="737" h="728">
                <a:moveTo>
                  <a:pt x="0" y="726"/>
                </a:moveTo>
                <a:cubicBezTo>
                  <a:pt x="193" y="728"/>
                  <a:pt x="380" y="655"/>
                  <a:pt x="518" y="521"/>
                </a:cubicBezTo>
                <a:cubicBezTo>
                  <a:pt x="658" y="384"/>
                  <a:pt x="737" y="195"/>
                  <a:pt x="737" y="0"/>
                </a:cubicBezTo>
                <a:lnTo>
                  <a:pt x="378" y="0"/>
                </a:lnTo>
                <a:cubicBezTo>
                  <a:pt x="378" y="97"/>
                  <a:pt x="337" y="191"/>
                  <a:pt x="264" y="260"/>
                </a:cubicBezTo>
                <a:cubicBezTo>
                  <a:pt x="193" y="328"/>
                  <a:pt x="100" y="364"/>
                  <a:pt x="2" y="364"/>
                </a:cubicBezTo>
                <a:cubicBezTo>
                  <a:pt x="0" y="485"/>
                  <a:pt x="0" y="605"/>
                  <a:pt x="0" y="726"/>
                </a:cubicBezTo>
                <a:lnTo>
                  <a:pt x="0" y="726"/>
                </a:lnTo>
                <a:close/>
              </a:path>
            </a:pathLst>
          </a:custGeom>
          <a:solidFill>
            <a:srgbClr val="FFFFFF">
              <a:alpha val="100000"/>
            </a:srgbClr>
          </a:solidFill>
          <a:ln w="25676" cap="flat" cmpd="sng" algn="ctr">
            <a:solidFill>
              <a:srgbClr val="FFFFFF">
                <a:alpha val="100000"/>
              </a:srgbClr>
            </a:solidFill>
            <a:prstDash val="solid"/>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sp>
        <p:nvSpPr>
          <p:cNvPr id="15370" name="TextBox 15369"/>
          <p:cNvSpPr txBox="1"/>
          <p:nvPr/>
        </p:nvSpPr>
        <p:spPr>
          <a:xfrm>
            <a:off x="215846" y="1466605"/>
            <a:ext cx="4290246" cy="4755262"/>
          </a:xfrm>
          <a:prstGeom prst="rect">
            <a:avLst/>
          </a:prstGeom>
          <a:noFill/>
          <a:ln w="9544" cap="flat" cmpd="sng" algn="ctr">
            <a:solidFill>
              <a:srgbClr val="4F81BD">
                <a:alpha val="100000"/>
              </a:srgbClr>
            </a:solid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sp>
        <p:nvSpPr>
          <p:cNvPr id="15371" name="TextBox 15370"/>
          <p:cNvSpPr txBox="1"/>
          <p:nvPr/>
        </p:nvSpPr>
        <p:spPr>
          <a:xfrm>
            <a:off x="4564812" y="1466605"/>
            <a:ext cx="4285446" cy="4755262"/>
          </a:xfrm>
          <a:prstGeom prst="rect">
            <a:avLst/>
          </a:prstGeom>
          <a:noFill/>
          <a:ln w="9544" cap="flat" cmpd="sng" algn="ctr">
            <a:solidFill>
              <a:srgbClr val="4F81BD">
                <a:alpha val="100000"/>
              </a:srgbClr>
            </a:solid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pic>
        <p:nvPicPr>
          <p:cNvPr id="15372" name="그림 15371"/>
          <p:cNvPicPr>
            <a:picLocks noChangeAspect="1"/>
          </p:cNvPicPr>
          <p:nvPr/>
        </p:nvPicPr>
        <p:blipFill rotWithShape="1">
          <a:blip r:embed="rId3">
            <a:lum/>
          </a:blip>
          <a:stretch>
            <a:fillRect/>
          </a:stretch>
        </p:blipFill>
        <p:spPr>
          <a:xfrm>
            <a:off x="8082098" y="119058"/>
            <a:ext cx="868185" cy="279310"/>
          </a:xfrm>
          <a:prstGeom prst="rect">
            <a:avLst/>
          </a:prstGeom>
          <a:noFill/>
          <a:ln>
            <a:noFill/>
          </a:ln>
        </p:spPr>
      </p:pic>
      <p:sp>
        <p:nvSpPr>
          <p:cNvPr id="15373" name="TextBox 15372"/>
          <p:cNvSpPr txBox="1"/>
          <p:nvPr/>
        </p:nvSpPr>
        <p:spPr>
          <a:xfrm>
            <a:off x="4488622" y="1982415"/>
            <a:ext cx="4388652" cy="3744239"/>
          </a:xfrm>
          <a:prstGeom prst="rect">
            <a:avLst/>
          </a:prstGeom>
          <a:noFill/>
          <a:ln>
            <a:noFill/>
          </a:ln>
        </p:spPr>
        <p:txBody>
          <a:bodyPr vert="horz" wrap="square" lIns="91440" tIns="45720" rIns="91440" bIns="45720" anchor="t">
            <a:spAutoFit/>
          </a:bodyPr>
          <a:lstStyle/>
          <a:p>
            <a:pPr marL="0" lvl="0" indent="52394" algn="just" rtl="0" eaLnBrk="1" latinLnBrk="1" hangingPunct="1">
              <a:lnSpc>
                <a:spcPct val="160000"/>
              </a:lnSpc>
              <a:spcBef>
                <a:spcPct val="0"/>
              </a:spcBef>
              <a:spcAft>
                <a:spcPct val="0"/>
              </a:spcAft>
              <a:buNone/>
            </a:pPr>
            <a:r>
              <a:rPr kumimoji="0" lang="ko-KR" altLang="en-US" sz="1000" b="1" i="0" u="none" baseline="0">
                <a:solidFill>
                  <a:srgbClr val="000000">
                    <a:alpha val="100000"/>
                  </a:srgbClr>
                </a:solidFill>
                <a:latin typeface="맑은 고딕"/>
                <a:ea typeface="맑은 고딕"/>
              </a:rPr>
              <a:t>분류/적재 작업 자동화</a:t>
            </a:r>
          </a:p>
          <a:p>
            <a:pPr marL="0" lvl="0" indent="52394" algn="just" rtl="0" eaLnBrk="1" latinLnBrk="1" hangingPunct="1">
              <a:lnSpc>
                <a:spcPct val="160000"/>
              </a:lnSpc>
              <a:spcBef>
                <a:spcPct val="0"/>
              </a:spcBef>
              <a:spcAft>
                <a:spcPct val="0"/>
              </a:spcAft>
              <a:buNone/>
            </a:pPr>
            <a:r>
              <a:rPr kumimoji="1" lang="ko-KR" altLang="en-US" sz="1000" b="0" i="0" u="none" baseline="0">
                <a:solidFill>
                  <a:srgbClr val="000000">
                    <a:alpha val="100000"/>
                  </a:srgbClr>
                </a:solidFill>
                <a:latin typeface="맑은 고딕"/>
                <a:ea typeface="맑은 고딕"/>
              </a:rPr>
              <a:t>①② 화주(작업자)가 작업 분류 환경에 따라, UI에서 분류기준을 선택한다.</a:t>
            </a:r>
          </a:p>
          <a:p>
            <a:pPr marL="0" lvl="0" indent="52394" algn="just" rtl="0" eaLnBrk="1" latinLnBrk="1" hangingPunct="1">
              <a:lnSpc>
                <a:spcPct val="160000"/>
              </a:lnSpc>
              <a:spcBef>
                <a:spcPct val="0"/>
              </a:spcBef>
              <a:spcAft>
                <a:spcPct val="0"/>
              </a:spcAft>
              <a:buNone/>
            </a:pPr>
            <a:r>
              <a:rPr kumimoji="1" lang="ko-KR" altLang="en-US" sz="1000" b="0" i="0" u="none" baseline="0">
                <a:solidFill>
                  <a:srgbClr val="000000">
                    <a:alpha val="100000"/>
                  </a:srgbClr>
                </a:solidFill>
                <a:latin typeface="맑은 고딕"/>
                <a:ea typeface="맑은 고딕"/>
              </a:rPr>
              <a:t>③ UI에서 선택된 분류 기준을 Main PC로 정보를 전송한다.</a:t>
            </a:r>
          </a:p>
          <a:p>
            <a:pPr marL="0" lvl="0" indent="52394" algn="just" rtl="0" eaLnBrk="1" latinLnBrk="1" hangingPunct="1">
              <a:lnSpc>
                <a:spcPct val="160000"/>
              </a:lnSpc>
              <a:spcBef>
                <a:spcPct val="0"/>
              </a:spcBef>
              <a:spcAft>
                <a:spcPct val="0"/>
              </a:spcAft>
              <a:buNone/>
            </a:pPr>
            <a:r>
              <a:rPr kumimoji="1" lang="ko-KR" altLang="en-US" sz="1000" b="0" i="0" u="none" baseline="0">
                <a:solidFill>
                  <a:srgbClr val="000000">
                    <a:alpha val="100000"/>
                  </a:srgbClr>
                </a:solidFill>
                <a:latin typeface="맑은 고딕"/>
                <a:ea typeface="맑은 고딕"/>
              </a:rPr>
              <a:t>④ Delta Robot이 분류 기준에 맞게 페키지를 분류와 동시에 적재 작업을                  </a:t>
            </a:r>
          </a:p>
          <a:p>
            <a:pPr marL="0" lvl="0" indent="52394" algn="just" rtl="0" eaLnBrk="1" latinLnBrk="1" hangingPunct="1">
              <a:lnSpc>
                <a:spcPct val="160000"/>
              </a:lnSpc>
              <a:spcBef>
                <a:spcPct val="0"/>
              </a:spcBef>
              <a:spcAft>
                <a:spcPct val="0"/>
              </a:spcAft>
              <a:buNone/>
            </a:pPr>
            <a:r>
              <a:rPr kumimoji="1" lang="ko-KR" altLang="en-US" sz="1000" b="0" i="0" u="none" baseline="0">
                <a:solidFill>
                  <a:srgbClr val="000000">
                    <a:alpha val="100000"/>
                  </a:srgbClr>
                </a:solidFill>
                <a:latin typeface="맑은 고딕"/>
                <a:ea typeface="맑은 고딕"/>
              </a:rPr>
              <a:t>    수행한다.</a:t>
            </a:r>
          </a:p>
          <a:p>
            <a:pPr marL="0" lvl="0" indent="52394" algn="just" rtl="0" eaLnBrk="1" latinLnBrk="1" hangingPunct="1">
              <a:lnSpc>
                <a:spcPct val="160000"/>
              </a:lnSpc>
              <a:spcBef>
                <a:spcPct val="0"/>
              </a:spcBef>
              <a:spcAft>
                <a:spcPct val="0"/>
              </a:spcAft>
              <a:buNone/>
            </a:pPr>
            <a:endParaRPr kumimoji="1" lang="ko-KR" altLang="en-US" sz="1000" b="0" i="0" u="none" baseline="0">
              <a:solidFill>
                <a:srgbClr val="000000">
                  <a:alpha val="100000"/>
                </a:srgbClr>
              </a:solidFill>
              <a:latin typeface="맑은 고딕"/>
              <a:ea typeface="맑은 고딕"/>
            </a:endParaRPr>
          </a:p>
          <a:p>
            <a:pPr marL="0" lvl="0" indent="52394" algn="just" rtl="0" eaLnBrk="1" latinLnBrk="1" hangingPunct="1">
              <a:lnSpc>
                <a:spcPct val="160000"/>
              </a:lnSpc>
              <a:spcBef>
                <a:spcPct val="0"/>
              </a:spcBef>
              <a:spcAft>
                <a:spcPct val="0"/>
              </a:spcAft>
              <a:buNone/>
            </a:pPr>
            <a:endParaRPr kumimoji="1" lang="ko-KR" altLang="en-US" sz="1000" b="0" i="0" u="none" baseline="0">
              <a:solidFill>
                <a:srgbClr val="000000">
                  <a:alpha val="100000"/>
                </a:srgbClr>
              </a:solidFill>
              <a:latin typeface="맑은 고딕"/>
              <a:ea typeface="맑은 고딕"/>
            </a:endParaRPr>
          </a:p>
          <a:p>
            <a:pPr marL="0" lvl="0" indent="52394" algn="just" rtl="0" eaLnBrk="1" latinLnBrk="1" hangingPunct="1">
              <a:lnSpc>
                <a:spcPct val="160000"/>
              </a:lnSpc>
              <a:spcBef>
                <a:spcPct val="0"/>
              </a:spcBef>
              <a:spcAft>
                <a:spcPct val="0"/>
              </a:spcAft>
              <a:buNone/>
            </a:pPr>
            <a:r>
              <a:rPr kumimoji="0" lang="ko-KR" altLang="en-US" sz="1000" b="1" i="0" u="none" baseline="0">
                <a:solidFill>
                  <a:srgbClr val="000000">
                    <a:alpha val="100000"/>
                  </a:srgbClr>
                </a:solidFill>
                <a:latin typeface="맑은 고딕"/>
                <a:ea typeface="맑은 고딕"/>
              </a:rPr>
              <a:t>작업 현황 정보 확인 </a:t>
            </a:r>
          </a:p>
          <a:p>
            <a:pPr marL="0" lvl="0" indent="52394" algn="just" rtl="0" eaLnBrk="1" latinLnBrk="1" hangingPunct="1">
              <a:lnSpc>
                <a:spcPct val="160000"/>
              </a:lnSpc>
              <a:spcBef>
                <a:spcPct val="0"/>
              </a:spcBef>
              <a:spcAft>
                <a:spcPct val="0"/>
              </a:spcAft>
              <a:buNone/>
            </a:pPr>
            <a:r>
              <a:rPr kumimoji="1" lang="ko-KR" altLang="en-US" sz="1000" b="0" i="0" u="none" baseline="0">
                <a:solidFill>
                  <a:srgbClr val="000000">
                    <a:alpha val="100000"/>
                  </a:srgbClr>
                </a:solidFill>
                <a:latin typeface="맑은 고딕"/>
                <a:ea typeface="맑은 고딕"/>
              </a:rPr>
              <a:t>① Delta Robot이 페키지 적재 작업을 완료한다.</a:t>
            </a:r>
          </a:p>
          <a:p>
            <a:pPr marL="0" lvl="0" indent="52394" algn="just" rtl="0" eaLnBrk="1" latinLnBrk="1" hangingPunct="1">
              <a:lnSpc>
                <a:spcPct val="160000"/>
              </a:lnSpc>
              <a:spcBef>
                <a:spcPct val="0"/>
              </a:spcBef>
              <a:spcAft>
                <a:spcPct val="0"/>
              </a:spcAft>
              <a:buNone/>
            </a:pPr>
            <a:r>
              <a:rPr kumimoji="1" lang="ko-KR" altLang="en-US" sz="1000" b="0" i="0" u="none" baseline="0">
                <a:solidFill>
                  <a:srgbClr val="000000">
                    <a:alpha val="100000"/>
                  </a:srgbClr>
                </a:solidFill>
                <a:latin typeface="맑은 고딕"/>
                <a:ea typeface="맑은 고딕"/>
              </a:rPr>
              <a:t>② 각 페키지의 적재된 위치와 작업 시작과 끝난 시간 정보를 Main PC에 </a:t>
            </a:r>
          </a:p>
          <a:p>
            <a:pPr marL="0" lvl="0" indent="52394" algn="just" rtl="0" eaLnBrk="1" latinLnBrk="1" hangingPunct="1">
              <a:lnSpc>
                <a:spcPct val="160000"/>
              </a:lnSpc>
              <a:spcBef>
                <a:spcPct val="0"/>
              </a:spcBef>
              <a:spcAft>
                <a:spcPct val="0"/>
              </a:spcAft>
              <a:buNone/>
            </a:pPr>
            <a:r>
              <a:rPr kumimoji="1" lang="ko-KR" altLang="en-US" sz="1000" b="0" i="0" u="none" baseline="0">
                <a:solidFill>
                  <a:srgbClr val="000000">
                    <a:alpha val="100000"/>
                  </a:srgbClr>
                </a:solidFill>
                <a:latin typeface="맑은 고딕"/>
                <a:ea typeface="맑은 고딕"/>
              </a:rPr>
              <a:t>    정리하여 저장한다.</a:t>
            </a:r>
          </a:p>
          <a:p>
            <a:pPr marL="0" lvl="0" indent="52394" algn="just" rtl="0" eaLnBrk="1" latinLnBrk="1" hangingPunct="1">
              <a:lnSpc>
                <a:spcPct val="160000"/>
              </a:lnSpc>
              <a:spcBef>
                <a:spcPct val="0"/>
              </a:spcBef>
              <a:spcAft>
                <a:spcPct val="0"/>
              </a:spcAft>
              <a:buNone/>
            </a:pPr>
            <a:r>
              <a:rPr kumimoji="1" lang="ko-KR" altLang="en-US" sz="1000" b="0" i="0" u="none" baseline="0">
                <a:solidFill>
                  <a:srgbClr val="000000">
                    <a:alpha val="100000"/>
                  </a:srgbClr>
                </a:solidFill>
                <a:latin typeface="맑은 고딕"/>
                <a:ea typeface="맑은 고딕"/>
              </a:rPr>
              <a:t>③ Main PC는 UI로 정보를 전달하고 UI상에 사용자가 이해하기 쉽게 </a:t>
            </a:r>
          </a:p>
          <a:p>
            <a:pPr marL="0" lvl="0" indent="52394" algn="just" rtl="0" eaLnBrk="1" latinLnBrk="1" hangingPunct="1">
              <a:lnSpc>
                <a:spcPct val="160000"/>
              </a:lnSpc>
              <a:spcBef>
                <a:spcPct val="0"/>
              </a:spcBef>
              <a:spcAft>
                <a:spcPct val="0"/>
              </a:spcAft>
              <a:buNone/>
            </a:pPr>
            <a:r>
              <a:rPr kumimoji="1" lang="ko-KR" altLang="en-US" sz="1000" b="0" i="0" u="none" baseline="0">
                <a:solidFill>
                  <a:srgbClr val="000000">
                    <a:alpha val="100000"/>
                  </a:srgbClr>
                </a:solidFill>
                <a:latin typeface="맑은 고딕"/>
                <a:ea typeface="맑은 고딕"/>
              </a:rPr>
              <a:t>    표현된다.</a:t>
            </a:r>
          </a:p>
          <a:p>
            <a:pPr marL="0" lvl="0" indent="52394" algn="just" rtl="0" eaLnBrk="1" latinLnBrk="1" hangingPunct="1">
              <a:lnSpc>
                <a:spcPct val="160000"/>
              </a:lnSpc>
              <a:spcBef>
                <a:spcPct val="0"/>
              </a:spcBef>
              <a:spcAft>
                <a:spcPct val="0"/>
              </a:spcAft>
              <a:buNone/>
            </a:pPr>
            <a:r>
              <a:rPr kumimoji="1" lang="ko-KR" altLang="en-US" sz="1000" b="0" i="0" u="none" baseline="0">
                <a:solidFill>
                  <a:srgbClr val="000000">
                    <a:alpha val="100000"/>
                  </a:srgbClr>
                </a:solidFill>
                <a:latin typeface="맑은 고딕"/>
                <a:ea typeface="맑은 고딕"/>
              </a:rPr>
              <a:t>④ 화주(작업자)는 페키지의 적재 위치와 작업 시작과 끝난 시간 정보를 </a:t>
            </a:r>
          </a:p>
          <a:p>
            <a:pPr marL="0" lvl="0" indent="52394" algn="just" rtl="0" eaLnBrk="1" latinLnBrk="1" hangingPunct="1">
              <a:lnSpc>
                <a:spcPct val="160000"/>
              </a:lnSpc>
              <a:spcBef>
                <a:spcPct val="0"/>
              </a:spcBef>
              <a:spcAft>
                <a:spcPct val="0"/>
              </a:spcAft>
              <a:buNone/>
            </a:pPr>
            <a:r>
              <a:rPr kumimoji="1" lang="ko-KR" altLang="en-US" sz="1000" b="0" i="0" u="none" baseline="0">
                <a:solidFill>
                  <a:srgbClr val="000000">
                    <a:alpha val="100000"/>
                  </a:srgbClr>
                </a:solidFill>
                <a:latin typeface="맑은 고딕"/>
                <a:ea typeface="맑은 고딕"/>
              </a:rPr>
              <a:t>    확인 가능하다..</a:t>
            </a:r>
          </a:p>
        </p:txBody>
      </p:sp>
      <p:pic>
        <p:nvPicPr>
          <p:cNvPr id="15374" name="그림 15373"/>
          <p:cNvPicPr>
            <a:picLocks noChangeAspect="1"/>
          </p:cNvPicPr>
          <p:nvPr/>
        </p:nvPicPr>
        <p:blipFill rotWithShape="1">
          <a:blip r:embed="rId4">
            <a:lum/>
          </a:blip>
          <a:srcRect b="21080"/>
          <a:stretch>
            <a:fillRect/>
          </a:stretch>
        </p:blipFill>
        <p:spPr>
          <a:xfrm>
            <a:off x="455526" y="1858611"/>
            <a:ext cx="3745802" cy="3715660"/>
          </a:xfrm>
          <a:prstGeom prst="rect">
            <a:avLst/>
          </a:prstGeom>
          <a:noFill/>
          <a:ln>
            <a:noFill/>
          </a:ln>
        </p:spPr>
      </p:pic>
    </p:spTree>
    <p:extLst>
      <p:ext uri="{BB962C8B-B14F-4D97-AF65-F5344CB8AC3E}">
        <p14:creationId xmlns:p14="http://schemas.microsoft.com/office/powerpoint/2010/main" val="850168647"/>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TextBox 16387"/>
          <p:cNvSpPr txBox="1"/>
          <p:nvPr/>
        </p:nvSpPr>
        <p:spPr>
          <a:xfrm>
            <a:off x="101587" y="0"/>
            <a:ext cx="3095025" cy="1118973"/>
          </a:xfrm>
          <a:prstGeom prst="rect">
            <a:avLst/>
          </a:prstGeom>
          <a:solidFill>
            <a:srgbClr val="3B5AA8">
              <a:alpha val="100000"/>
            </a:srgbClr>
          </a:solidFill>
          <a:ln>
            <a:noFill/>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cxnSp>
        <p:nvCxnSpPr>
          <p:cNvPr id="16389" name="직선 연결선 16388"/>
          <p:cNvCxnSpPr/>
          <p:nvPr/>
        </p:nvCxnSpPr>
        <p:spPr>
          <a:xfrm>
            <a:off x="417459" y="534899"/>
            <a:ext cx="2591886" cy="0"/>
          </a:xfrm>
          <a:prstGeom prst="line">
            <a:avLst/>
          </a:prstGeom>
          <a:noFill/>
          <a:ln w="28801" cap="flat" cmpd="sng" algn="ctr">
            <a:solidFill>
              <a:srgbClr val="F2F2F2">
                <a:alpha val="100000"/>
              </a:srgbClr>
            </a:solidFill>
            <a:prstDash val="solid"/>
            <a:round/>
            <a:headEnd w="med" len="med"/>
            <a:tailEnd w="med" len="med"/>
          </a:ln>
        </p:spPr>
      </p:cxnSp>
      <p:cxnSp>
        <p:nvCxnSpPr>
          <p:cNvPr id="16390" name="직선 연결선 16389"/>
          <p:cNvCxnSpPr/>
          <p:nvPr/>
        </p:nvCxnSpPr>
        <p:spPr>
          <a:xfrm>
            <a:off x="3269678" y="542825"/>
            <a:ext cx="5321865" cy="0"/>
          </a:xfrm>
          <a:prstGeom prst="line">
            <a:avLst/>
          </a:prstGeom>
          <a:noFill/>
          <a:ln w="28801" cap="flat" cmpd="sng" algn="ctr">
            <a:solidFill>
              <a:srgbClr val="3B5AA8">
                <a:alpha val="100000"/>
              </a:srgbClr>
            </a:solidFill>
            <a:prstDash val="solid"/>
            <a:round/>
            <a:headEnd w="med" len="med"/>
            <a:tailEnd w="med" len="med"/>
          </a:ln>
        </p:spPr>
      </p:cxnSp>
      <p:sp>
        <p:nvSpPr>
          <p:cNvPr id="16391" name="TextBox 16390"/>
          <p:cNvSpPr txBox="1"/>
          <p:nvPr/>
        </p:nvSpPr>
        <p:spPr>
          <a:xfrm>
            <a:off x="317434" y="685662"/>
            <a:ext cx="2952244" cy="273003"/>
          </a:xfrm>
          <a:prstGeom prst="rect">
            <a:avLst/>
          </a:prstGeom>
          <a:noFill/>
          <a:ln>
            <a:noFill/>
          </a:ln>
        </p:spPr>
        <p:txBody>
          <a:bodyPr vert="horz" wrap="square" lIns="91440" tIns="45720" rIns="91440" bIns="45720" anchor="t">
            <a:noAutofit/>
          </a:bodyPr>
          <a:lstStyle/>
          <a:p>
            <a:pPr marL="0" lvl="0" indent="0" algn="l" rtl="0" eaLnBrk="1" latinLnBrk="1" hangingPunct="1">
              <a:lnSpc>
                <a:spcPct val="100000"/>
              </a:lnSpc>
              <a:spcBef>
                <a:spcPct val="0"/>
              </a:spcBef>
              <a:spcAft>
                <a:spcPct val="0"/>
              </a:spcAft>
              <a:buNone/>
            </a:pPr>
            <a:r>
              <a:rPr kumimoji="0" lang="ko-KR" altLang="en-US" sz="1700" b="1" i="0" u="none" baseline="0">
                <a:solidFill>
                  <a:srgbClr val="FFFFFF">
                    <a:alpha val="100000"/>
                  </a:srgbClr>
                </a:solidFill>
                <a:latin typeface="맑은 고딕"/>
                <a:ea typeface="맑은 고딕"/>
              </a:rPr>
              <a:t>| 서비스 구성도 - </a:t>
            </a:r>
            <a:r>
              <a:rPr kumimoji="0" lang="ko-KR" altLang="en-US" sz="1000" b="1" i="0" u="none" baseline="0">
                <a:solidFill>
                  <a:srgbClr val="FFFFFF">
                    <a:alpha val="100000"/>
                  </a:srgbClr>
                </a:solidFill>
                <a:latin typeface="맑은 고딕"/>
                <a:ea typeface="맑은 고딕"/>
              </a:rPr>
              <a:t>서비스 시나리오</a:t>
            </a:r>
          </a:p>
        </p:txBody>
      </p:sp>
      <p:pic>
        <p:nvPicPr>
          <p:cNvPr id="16392" name="그림 16391"/>
          <p:cNvPicPr>
            <a:picLocks noChangeAspect="1"/>
          </p:cNvPicPr>
          <p:nvPr/>
        </p:nvPicPr>
        <p:blipFill rotWithShape="1">
          <a:blip r:embed="rId2">
            <a:lum/>
          </a:blip>
          <a:stretch>
            <a:fillRect/>
          </a:stretch>
        </p:blipFill>
        <p:spPr>
          <a:xfrm>
            <a:off x="8661428" y="469816"/>
            <a:ext cx="455526" cy="158745"/>
          </a:xfrm>
          <a:prstGeom prst="rect">
            <a:avLst/>
          </a:prstGeom>
          <a:noFill/>
          <a:ln>
            <a:noFill/>
          </a:ln>
        </p:spPr>
      </p:pic>
      <p:sp>
        <p:nvSpPr>
          <p:cNvPr id="16393" name="자유형: 도형 16392"/>
          <p:cNvSpPr/>
          <p:nvPr/>
        </p:nvSpPr>
        <p:spPr>
          <a:xfrm>
            <a:off x="-571348" y="-569729"/>
            <a:ext cx="1168149" cy="1153804"/>
          </a:xfrm>
          <a:custGeom>
            <a:avLst/>
            <a:gdLst>
              <a:gd name="T0" fmla="*/ 0 w 737"/>
              <a:gd name="T1" fmla="*/ 0 h 728"/>
              <a:gd name="T2" fmla="*/ 737 w 737"/>
              <a:gd name="T3" fmla="*/ 728 h 728"/>
            </a:gdLst>
            <a:ahLst/>
            <a:cxnLst/>
            <a:rect l="T0" t="T1" r="T2" b="T3"/>
            <a:pathLst>
              <a:path w="737" h="728">
                <a:moveTo>
                  <a:pt x="0" y="726"/>
                </a:moveTo>
                <a:cubicBezTo>
                  <a:pt x="193" y="728"/>
                  <a:pt x="380" y="655"/>
                  <a:pt x="518" y="521"/>
                </a:cubicBezTo>
                <a:cubicBezTo>
                  <a:pt x="658" y="384"/>
                  <a:pt x="737" y="195"/>
                  <a:pt x="737" y="0"/>
                </a:cubicBezTo>
                <a:lnTo>
                  <a:pt x="378" y="0"/>
                </a:lnTo>
                <a:cubicBezTo>
                  <a:pt x="378" y="97"/>
                  <a:pt x="337" y="191"/>
                  <a:pt x="264" y="260"/>
                </a:cubicBezTo>
                <a:cubicBezTo>
                  <a:pt x="193" y="328"/>
                  <a:pt x="100" y="364"/>
                  <a:pt x="2" y="364"/>
                </a:cubicBezTo>
                <a:cubicBezTo>
                  <a:pt x="0" y="485"/>
                  <a:pt x="0" y="605"/>
                  <a:pt x="0" y="726"/>
                </a:cubicBezTo>
                <a:lnTo>
                  <a:pt x="0" y="726"/>
                </a:lnTo>
                <a:close/>
              </a:path>
            </a:pathLst>
          </a:custGeom>
          <a:solidFill>
            <a:srgbClr val="FFFFFF">
              <a:alpha val="100000"/>
            </a:srgbClr>
          </a:solidFill>
          <a:ln w="25676" cap="flat" cmpd="sng" algn="ctr">
            <a:solidFill>
              <a:srgbClr val="FFFFFF">
                <a:alpha val="100000"/>
              </a:srgbClr>
            </a:solidFill>
            <a:prstDash val="solid"/>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sp>
        <p:nvSpPr>
          <p:cNvPr id="16394" name="TextBox 16393"/>
          <p:cNvSpPr txBox="1"/>
          <p:nvPr/>
        </p:nvSpPr>
        <p:spPr>
          <a:xfrm>
            <a:off x="215846" y="1466605"/>
            <a:ext cx="4290246" cy="4755262"/>
          </a:xfrm>
          <a:prstGeom prst="rect">
            <a:avLst/>
          </a:prstGeom>
          <a:noFill/>
          <a:ln w="9544" cap="flat" cmpd="sng" algn="ctr">
            <a:solidFill>
              <a:srgbClr val="4F81BD">
                <a:alpha val="100000"/>
              </a:srgbClr>
            </a:solid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sp>
        <p:nvSpPr>
          <p:cNvPr id="16395" name="TextBox 16394"/>
          <p:cNvSpPr txBox="1"/>
          <p:nvPr/>
        </p:nvSpPr>
        <p:spPr>
          <a:xfrm>
            <a:off x="4564812" y="1466605"/>
            <a:ext cx="4285446" cy="4755262"/>
          </a:xfrm>
          <a:prstGeom prst="rect">
            <a:avLst/>
          </a:prstGeom>
          <a:noFill/>
          <a:ln w="9544" cap="flat" cmpd="sng" algn="ctr">
            <a:solidFill>
              <a:srgbClr val="4F81BD">
                <a:alpha val="100000"/>
              </a:srgbClr>
            </a:solid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pic>
        <p:nvPicPr>
          <p:cNvPr id="16396" name="그림 16395"/>
          <p:cNvPicPr>
            <a:picLocks noChangeAspect="1"/>
          </p:cNvPicPr>
          <p:nvPr/>
        </p:nvPicPr>
        <p:blipFill rotWithShape="1">
          <a:blip r:embed="rId3">
            <a:lum/>
          </a:blip>
          <a:stretch>
            <a:fillRect/>
          </a:stretch>
        </p:blipFill>
        <p:spPr>
          <a:xfrm>
            <a:off x="8082098" y="119058"/>
            <a:ext cx="868185" cy="279310"/>
          </a:xfrm>
          <a:prstGeom prst="rect">
            <a:avLst/>
          </a:prstGeom>
          <a:noFill/>
          <a:ln>
            <a:noFill/>
          </a:ln>
        </p:spPr>
      </p:pic>
      <p:sp>
        <p:nvSpPr>
          <p:cNvPr id="16397" name="TextBox 16396"/>
          <p:cNvSpPr txBox="1"/>
          <p:nvPr/>
        </p:nvSpPr>
        <p:spPr>
          <a:xfrm>
            <a:off x="4561631" y="2698274"/>
            <a:ext cx="4561631" cy="1795621"/>
          </a:xfrm>
          <a:prstGeom prst="rect">
            <a:avLst/>
          </a:prstGeom>
          <a:noFill/>
          <a:ln>
            <a:noFill/>
          </a:ln>
        </p:spPr>
        <p:txBody>
          <a:bodyPr vert="horz" wrap="square" lIns="91440" tIns="45720" rIns="91440" bIns="45720" anchor="t">
            <a:spAutoFit/>
          </a:bodyPr>
          <a:lstStyle/>
          <a:p>
            <a:pPr marL="0" lvl="0" indent="0" algn="just" rtl="0" eaLnBrk="1" latinLnBrk="1" hangingPunct="1">
              <a:lnSpc>
                <a:spcPct val="160000"/>
              </a:lnSpc>
              <a:spcBef>
                <a:spcPct val="0"/>
              </a:spcBef>
              <a:spcAft>
                <a:spcPct val="0"/>
              </a:spcAft>
              <a:buNone/>
              <a:defRPr/>
            </a:pPr>
            <a:r>
              <a:rPr kumimoji="0" lang="ko-KR" altLang="en-US" sz="1000" b="1" i="0" u="none" baseline="0">
                <a:solidFill>
                  <a:srgbClr val="000000">
                    <a:alpha val="100000"/>
                  </a:srgbClr>
                </a:solidFill>
                <a:latin typeface="맑은 고딕"/>
                <a:ea typeface="맑은 고딕"/>
              </a:rPr>
              <a:t>작업 현황 정보 확인 </a:t>
            </a:r>
          </a:p>
          <a:p>
            <a:pPr marL="12701" lvl="0" indent="-12701" algn="just" rtl="0" eaLnBrk="1" latinLnBrk="1" hangingPunct="1">
              <a:lnSpc>
                <a:spcPct val="160000"/>
              </a:lnSpc>
              <a:spcBef>
                <a:spcPct val="0"/>
              </a:spcBef>
              <a:spcAft>
                <a:spcPct val="0"/>
              </a:spcAft>
              <a:buNone/>
              <a:defRPr/>
            </a:pPr>
            <a:r>
              <a:rPr kumimoji="1" lang="ko-KR" altLang="en-US" sz="1000" b="0" i="0" u="none" baseline="0">
                <a:solidFill>
                  <a:srgbClr val="000000">
                    <a:alpha val="100000"/>
                  </a:srgbClr>
                </a:solidFill>
                <a:latin typeface="맑은 고딕"/>
                <a:ea typeface="맑은 고딕"/>
              </a:rPr>
              <a:t>① Delta Robot이 페키지 적재 작업을 완료한다.</a:t>
            </a:r>
          </a:p>
          <a:p>
            <a:pPr marL="12701" lvl="0" indent="-12701" algn="just" rtl="0" eaLnBrk="1" latinLnBrk="1" hangingPunct="1">
              <a:lnSpc>
                <a:spcPct val="160000"/>
              </a:lnSpc>
              <a:spcBef>
                <a:spcPct val="0"/>
              </a:spcBef>
              <a:spcAft>
                <a:spcPct val="0"/>
              </a:spcAft>
              <a:buNone/>
              <a:defRPr/>
            </a:pPr>
            <a:r>
              <a:rPr kumimoji="1" lang="ko-KR" altLang="en-US" sz="1000" b="0" i="0" u="none" baseline="0">
                <a:solidFill>
                  <a:srgbClr val="000000">
                    <a:alpha val="100000"/>
                  </a:srgbClr>
                </a:solidFill>
                <a:latin typeface="맑은 고딕"/>
                <a:ea typeface="맑은 고딕"/>
              </a:rPr>
              <a:t>② 각 페키지의 적재된 위치와 작업 시작과 끝난 시간 정보를 Main PC에 </a:t>
            </a:r>
          </a:p>
          <a:p>
            <a:pPr marL="12701" lvl="0" indent="-12701" algn="just" rtl="0" eaLnBrk="1" latinLnBrk="1" hangingPunct="1">
              <a:lnSpc>
                <a:spcPct val="160000"/>
              </a:lnSpc>
              <a:spcBef>
                <a:spcPct val="0"/>
              </a:spcBef>
              <a:spcAft>
                <a:spcPct val="0"/>
              </a:spcAft>
              <a:buNone/>
              <a:defRPr/>
            </a:pPr>
            <a:r>
              <a:rPr kumimoji="1" lang="ko-KR" altLang="en-US" sz="1000" b="0" i="0" u="none" baseline="0">
                <a:solidFill>
                  <a:srgbClr val="000000">
                    <a:alpha val="100000"/>
                  </a:srgbClr>
                </a:solidFill>
                <a:latin typeface="맑은 고딕"/>
                <a:ea typeface="맑은 고딕"/>
              </a:rPr>
              <a:t>    정리하여 저장한다.</a:t>
            </a:r>
          </a:p>
          <a:p>
            <a:pPr marL="12701" lvl="0" indent="-12701" algn="just" rtl="0" eaLnBrk="1" latinLnBrk="1" hangingPunct="1">
              <a:lnSpc>
                <a:spcPct val="160000"/>
              </a:lnSpc>
              <a:spcBef>
                <a:spcPct val="0"/>
              </a:spcBef>
              <a:spcAft>
                <a:spcPct val="0"/>
              </a:spcAft>
              <a:buNone/>
              <a:defRPr/>
            </a:pPr>
            <a:r>
              <a:rPr kumimoji="1" lang="ko-KR" altLang="en-US" sz="1000" b="0" i="0" u="none" baseline="0">
                <a:solidFill>
                  <a:srgbClr val="000000">
                    <a:alpha val="100000"/>
                  </a:srgbClr>
                </a:solidFill>
                <a:latin typeface="맑은 고딕"/>
                <a:ea typeface="맑은 고딕"/>
              </a:rPr>
              <a:t>③ 차주의 상차 일정이 겹치지 않고 상단에 적재된 페키지 우선으로 차주</a:t>
            </a:r>
          </a:p>
          <a:p>
            <a:pPr marL="12701" lvl="0" indent="-12701" algn="just" rtl="0" eaLnBrk="1" latinLnBrk="1" hangingPunct="1">
              <a:lnSpc>
                <a:spcPct val="160000"/>
              </a:lnSpc>
              <a:spcBef>
                <a:spcPct val="0"/>
              </a:spcBef>
              <a:spcAft>
                <a:spcPct val="0"/>
              </a:spcAft>
              <a:buNone/>
              <a:defRPr/>
            </a:pPr>
            <a:r>
              <a:rPr kumimoji="1" lang="ko-KR" altLang="en-US" sz="1000" b="0" i="0" u="none" baseline="0">
                <a:solidFill>
                  <a:srgbClr val="000000">
                    <a:alpha val="100000"/>
                  </a:srgbClr>
                </a:solidFill>
                <a:latin typeface="맑은 고딕"/>
                <a:ea typeface="맑은 고딕"/>
              </a:rPr>
              <a:t>    에게 상차 시간과 장소의 정보를 담은 이메일을 전송하게 된다. </a:t>
            </a:r>
          </a:p>
          <a:p>
            <a:pPr marL="12701" lvl="0" indent="-12701" algn="just" rtl="0" eaLnBrk="1" latinLnBrk="1" hangingPunct="1">
              <a:lnSpc>
                <a:spcPct val="160000"/>
              </a:lnSpc>
              <a:spcBef>
                <a:spcPct val="0"/>
              </a:spcBef>
              <a:spcAft>
                <a:spcPct val="0"/>
              </a:spcAft>
              <a:buNone/>
              <a:defRPr/>
            </a:pPr>
            <a:r>
              <a:rPr kumimoji="1" lang="ko-KR" altLang="en-US" sz="1000" b="0" i="0" u="none" baseline="0">
                <a:solidFill>
                  <a:srgbClr val="000000">
                    <a:alpha val="100000"/>
                  </a:srgbClr>
                </a:solidFill>
                <a:latin typeface="맑은 고딕"/>
                <a:ea typeface="맑은 고딕"/>
              </a:rPr>
              <a:t>    즉, 상차일정을 자동으로 계획하게 된다.</a:t>
            </a:r>
            <a:endParaRPr kumimoji="1" lang="ko-KR" altLang="en-US" sz="1000" b="0" i="0" u="none">
              <a:solidFill>
                <a:srgbClr val="000000">
                  <a:alpha val="100000"/>
                </a:srgbClr>
              </a:solidFill>
              <a:latin typeface="맑은 고딕"/>
              <a:ea typeface="맑은 고딕"/>
            </a:endParaRPr>
          </a:p>
        </p:txBody>
      </p:sp>
      <p:pic>
        <p:nvPicPr>
          <p:cNvPr id="16398" name="그림 16397"/>
          <p:cNvPicPr>
            <a:picLocks noChangeAspect="1"/>
          </p:cNvPicPr>
          <p:nvPr/>
        </p:nvPicPr>
        <p:blipFill rotWithShape="1">
          <a:blip r:embed="rId4">
            <a:lum/>
          </a:blip>
          <a:srcRect t="77290"/>
          <a:stretch>
            <a:fillRect/>
          </a:stretch>
        </p:blipFill>
        <p:spPr>
          <a:xfrm>
            <a:off x="312689" y="2842674"/>
            <a:ext cx="4031476" cy="1152352"/>
          </a:xfrm>
          <a:prstGeom prst="rect">
            <a:avLst/>
          </a:prstGeom>
          <a:noFill/>
          <a:ln>
            <a:noFill/>
          </a:ln>
        </p:spPr>
      </p:pic>
    </p:spTree>
    <p:extLst>
      <p:ext uri="{BB962C8B-B14F-4D97-AF65-F5344CB8AC3E}">
        <p14:creationId xmlns:p14="http://schemas.microsoft.com/office/powerpoint/2010/main" val="585885435"/>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그림 17411"/>
          <p:cNvPicPr>
            <a:picLocks noChangeAspect="1"/>
          </p:cNvPicPr>
          <p:nvPr/>
        </p:nvPicPr>
        <p:blipFill rotWithShape="1">
          <a:blip r:embed="rId2">
            <a:lum/>
          </a:blip>
          <a:stretch>
            <a:fillRect/>
          </a:stretch>
        </p:blipFill>
        <p:spPr>
          <a:xfrm>
            <a:off x="172978" y="2990312"/>
            <a:ext cx="4328370" cy="1079287"/>
          </a:xfrm>
          <a:prstGeom prst="rect">
            <a:avLst/>
          </a:prstGeom>
          <a:noFill/>
          <a:ln>
            <a:noFill/>
          </a:ln>
        </p:spPr>
      </p:pic>
      <p:sp>
        <p:nvSpPr>
          <p:cNvPr id="17413" name="TextBox 17412"/>
          <p:cNvSpPr txBox="1"/>
          <p:nvPr/>
        </p:nvSpPr>
        <p:spPr>
          <a:xfrm>
            <a:off x="101587" y="0"/>
            <a:ext cx="3095025" cy="1118973"/>
          </a:xfrm>
          <a:prstGeom prst="rect">
            <a:avLst/>
          </a:prstGeom>
          <a:solidFill>
            <a:srgbClr val="3B5AA8">
              <a:alpha val="100000"/>
            </a:srgbClr>
          </a:solidFill>
          <a:ln>
            <a:noFill/>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cxnSp>
        <p:nvCxnSpPr>
          <p:cNvPr id="17414" name="직선 연결선 17413"/>
          <p:cNvCxnSpPr/>
          <p:nvPr/>
        </p:nvCxnSpPr>
        <p:spPr>
          <a:xfrm>
            <a:off x="417459" y="534899"/>
            <a:ext cx="2591886" cy="0"/>
          </a:xfrm>
          <a:prstGeom prst="line">
            <a:avLst/>
          </a:prstGeom>
          <a:noFill/>
          <a:ln w="28801" cap="flat" cmpd="sng" algn="ctr">
            <a:solidFill>
              <a:srgbClr val="F2F2F2">
                <a:alpha val="100000"/>
              </a:srgbClr>
            </a:solidFill>
            <a:prstDash val="solid"/>
            <a:round/>
            <a:headEnd w="med" len="med"/>
            <a:tailEnd w="med" len="med"/>
          </a:ln>
        </p:spPr>
      </p:cxnSp>
      <p:cxnSp>
        <p:nvCxnSpPr>
          <p:cNvPr id="17415" name="직선 연결선 17414"/>
          <p:cNvCxnSpPr/>
          <p:nvPr/>
        </p:nvCxnSpPr>
        <p:spPr>
          <a:xfrm>
            <a:off x="3269678" y="542825"/>
            <a:ext cx="5321865" cy="0"/>
          </a:xfrm>
          <a:prstGeom prst="line">
            <a:avLst/>
          </a:prstGeom>
          <a:noFill/>
          <a:ln w="28801" cap="flat" cmpd="sng" algn="ctr">
            <a:solidFill>
              <a:srgbClr val="3B5AA8">
                <a:alpha val="100000"/>
              </a:srgbClr>
            </a:solidFill>
            <a:prstDash val="solid"/>
            <a:round/>
            <a:headEnd w="med" len="med"/>
            <a:tailEnd w="med" len="med"/>
          </a:ln>
        </p:spPr>
      </p:cxnSp>
      <p:sp>
        <p:nvSpPr>
          <p:cNvPr id="17416" name="TextBox 17415"/>
          <p:cNvSpPr txBox="1"/>
          <p:nvPr/>
        </p:nvSpPr>
        <p:spPr>
          <a:xfrm>
            <a:off x="317434" y="685662"/>
            <a:ext cx="2952244" cy="273003"/>
          </a:xfrm>
          <a:prstGeom prst="rect">
            <a:avLst/>
          </a:prstGeom>
          <a:noFill/>
          <a:ln>
            <a:noFill/>
          </a:ln>
        </p:spPr>
        <p:txBody>
          <a:bodyPr vert="horz" wrap="square" lIns="91440" tIns="45720" rIns="91440" bIns="45720" anchor="t">
            <a:noAutofit/>
          </a:bodyPr>
          <a:lstStyle/>
          <a:p>
            <a:pPr marL="0" lvl="0" indent="0" algn="l" rtl="0" eaLnBrk="1" latinLnBrk="1" hangingPunct="1">
              <a:lnSpc>
                <a:spcPct val="100000"/>
              </a:lnSpc>
              <a:spcBef>
                <a:spcPct val="0"/>
              </a:spcBef>
              <a:spcAft>
                <a:spcPct val="0"/>
              </a:spcAft>
              <a:buNone/>
            </a:pPr>
            <a:r>
              <a:rPr kumimoji="0" lang="ko-KR" altLang="en-US" sz="1700" b="1" i="0" u="none" baseline="0">
                <a:solidFill>
                  <a:srgbClr val="FFFFFF">
                    <a:alpha val="100000"/>
                  </a:srgbClr>
                </a:solidFill>
                <a:latin typeface="맑은 고딕"/>
                <a:ea typeface="맑은 고딕"/>
              </a:rPr>
              <a:t>| 서비스 흐름도</a:t>
            </a:r>
          </a:p>
        </p:txBody>
      </p:sp>
      <p:pic>
        <p:nvPicPr>
          <p:cNvPr id="17417" name="그림 17416"/>
          <p:cNvPicPr>
            <a:picLocks noChangeAspect="1"/>
          </p:cNvPicPr>
          <p:nvPr/>
        </p:nvPicPr>
        <p:blipFill rotWithShape="1">
          <a:blip r:embed="rId3">
            <a:lum/>
          </a:blip>
          <a:stretch>
            <a:fillRect/>
          </a:stretch>
        </p:blipFill>
        <p:spPr>
          <a:xfrm>
            <a:off x="8661428" y="469816"/>
            <a:ext cx="455526" cy="158745"/>
          </a:xfrm>
          <a:prstGeom prst="rect">
            <a:avLst/>
          </a:prstGeom>
          <a:noFill/>
          <a:ln>
            <a:noFill/>
          </a:ln>
        </p:spPr>
      </p:pic>
      <p:sp>
        <p:nvSpPr>
          <p:cNvPr id="17418" name="자유형: 도형 17417"/>
          <p:cNvSpPr/>
          <p:nvPr/>
        </p:nvSpPr>
        <p:spPr>
          <a:xfrm>
            <a:off x="-571348" y="-569729"/>
            <a:ext cx="1168149" cy="1153804"/>
          </a:xfrm>
          <a:custGeom>
            <a:avLst/>
            <a:gdLst>
              <a:gd name="T0" fmla="*/ 0 w 737"/>
              <a:gd name="T1" fmla="*/ 0 h 728"/>
              <a:gd name="T2" fmla="*/ 737 w 737"/>
              <a:gd name="T3" fmla="*/ 728 h 728"/>
            </a:gdLst>
            <a:ahLst/>
            <a:cxnLst/>
            <a:rect l="T0" t="T1" r="T2" b="T3"/>
            <a:pathLst>
              <a:path w="737" h="728">
                <a:moveTo>
                  <a:pt x="0" y="726"/>
                </a:moveTo>
                <a:cubicBezTo>
                  <a:pt x="193" y="728"/>
                  <a:pt x="380" y="655"/>
                  <a:pt x="518" y="521"/>
                </a:cubicBezTo>
                <a:cubicBezTo>
                  <a:pt x="658" y="384"/>
                  <a:pt x="737" y="195"/>
                  <a:pt x="737" y="0"/>
                </a:cubicBezTo>
                <a:lnTo>
                  <a:pt x="378" y="0"/>
                </a:lnTo>
                <a:cubicBezTo>
                  <a:pt x="378" y="97"/>
                  <a:pt x="337" y="191"/>
                  <a:pt x="264" y="260"/>
                </a:cubicBezTo>
                <a:cubicBezTo>
                  <a:pt x="193" y="328"/>
                  <a:pt x="100" y="364"/>
                  <a:pt x="2" y="364"/>
                </a:cubicBezTo>
                <a:cubicBezTo>
                  <a:pt x="0" y="485"/>
                  <a:pt x="0" y="605"/>
                  <a:pt x="0" y="726"/>
                </a:cubicBezTo>
                <a:lnTo>
                  <a:pt x="0" y="726"/>
                </a:lnTo>
                <a:close/>
              </a:path>
            </a:pathLst>
          </a:custGeom>
          <a:solidFill>
            <a:srgbClr val="FFFFFF">
              <a:alpha val="100000"/>
            </a:srgbClr>
          </a:solidFill>
          <a:ln w="25676" cap="flat" cmpd="sng" algn="ctr">
            <a:solidFill>
              <a:srgbClr val="FFFFFF">
                <a:alpha val="100000"/>
              </a:srgbClr>
            </a:solidFill>
            <a:prstDash val="solid"/>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sp>
        <p:nvSpPr>
          <p:cNvPr id="17419" name="TextBox 17418"/>
          <p:cNvSpPr txBox="1"/>
          <p:nvPr/>
        </p:nvSpPr>
        <p:spPr>
          <a:xfrm>
            <a:off x="215846" y="1466605"/>
            <a:ext cx="4290246" cy="4382289"/>
          </a:xfrm>
          <a:prstGeom prst="rect">
            <a:avLst/>
          </a:prstGeom>
          <a:noFill/>
          <a:ln w="9544" cap="flat" cmpd="sng" algn="ctr">
            <a:solidFill>
              <a:srgbClr val="4F81BD">
                <a:alpha val="100000"/>
              </a:srgbClr>
            </a:solid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맑은 고딕"/>
              <a:ea typeface="맑은 고딕"/>
            </a:endParaRPr>
          </a:p>
        </p:txBody>
      </p:sp>
      <p:sp>
        <p:nvSpPr>
          <p:cNvPr id="17420" name="TextBox 17419"/>
          <p:cNvSpPr txBox="1"/>
          <p:nvPr/>
        </p:nvSpPr>
        <p:spPr>
          <a:xfrm>
            <a:off x="4564812" y="1466605"/>
            <a:ext cx="4285446" cy="4382289"/>
          </a:xfrm>
          <a:prstGeom prst="rect">
            <a:avLst/>
          </a:prstGeom>
          <a:noFill/>
          <a:ln w="9544" cap="flat" cmpd="sng" algn="ctr">
            <a:solidFill>
              <a:srgbClr val="4F81BD">
                <a:alpha val="100000"/>
              </a:srgbClr>
            </a:solid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pic>
        <p:nvPicPr>
          <p:cNvPr id="17421" name="그림 17420"/>
          <p:cNvPicPr>
            <a:picLocks noChangeAspect="1"/>
          </p:cNvPicPr>
          <p:nvPr/>
        </p:nvPicPr>
        <p:blipFill rotWithShape="1">
          <a:blip r:embed="rId4">
            <a:lum/>
          </a:blip>
          <a:stretch>
            <a:fillRect/>
          </a:stretch>
        </p:blipFill>
        <p:spPr>
          <a:xfrm>
            <a:off x="8082098" y="119058"/>
            <a:ext cx="868185" cy="279310"/>
          </a:xfrm>
          <a:prstGeom prst="rect">
            <a:avLst/>
          </a:prstGeom>
          <a:noFill/>
          <a:ln>
            <a:noFill/>
          </a:ln>
        </p:spPr>
      </p:pic>
      <p:sp>
        <p:nvSpPr>
          <p:cNvPr id="17422" name="TextBox 17421"/>
          <p:cNvSpPr txBox="1"/>
          <p:nvPr/>
        </p:nvSpPr>
        <p:spPr>
          <a:xfrm>
            <a:off x="4636259" y="1622113"/>
            <a:ext cx="4212436" cy="4202947"/>
          </a:xfrm>
          <a:prstGeom prst="rect">
            <a:avLst/>
          </a:prstGeom>
          <a:noFill/>
          <a:ln>
            <a:noFill/>
          </a:ln>
        </p:spPr>
        <p:txBody>
          <a:bodyPr vert="horz" wrap="square" lIns="91440" tIns="45720" rIns="91440" bIns="45720" anchor="t">
            <a:spAutoFit/>
          </a:bodyPr>
          <a:lstStyle/>
          <a:p>
            <a:pPr marL="336594" lvl="0" indent="-336594" algn="l" rtl="0" eaLnBrk="0" latinLnBrk="0" hangingPunct="0">
              <a:lnSpc>
                <a:spcPct val="150000"/>
              </a:lnSpc>
              <a:spcBef>
                <a:spcPct val="0"/>
              </a:spcBef>
              <a:spcAft>
                <a:spcPct val="0"/>
              </a:spcAft>
              <a:buClr>
                <a:srgbClr val="000000">
                  <a:alpha val="100000"/>
                </a:srgbClr>
              </a:buClr>
              <a:buSzPct val="100000"/>
              <a:buFont typeface="Arial"/>
              <a:buAutoNum type="arabicPeriod"/>
            </a:pPr>
            <a:r>
              <a:rPr kumimoji="1" lang="ko-KR" altLang="en-US" sz="1200" b="0" i="0" u="none" baseline="0">
                <a:solidFill>
                  <a:srgbClr val="000000">
                    <a:alpha val="100000"/>
                  </a:srgbClr>
                </a:solidFill>
                <a:latin typeface="맑은 고딕"/>
                <a:ea typeface="맑은 고딕"/>
              </a:rPr>
              <a:t>메인PC와 UI PC 의 Server, Client 지정으로 양방향 TCP/IP 통신 시작 </a:t>
            </a:r>
          </a:p>
          <a:p>
            <a:pPr marL="336594" lvl="0" indent="-336594" algn="l" rtl="0" eaLnBrk="0" latinLnBrk="0" hangingPunct="0">
              <a:lnSpc>
                <a:spcPct val="150000"/>
              </a:lnSpc>
              <a:spcBef>
                <a:spcPct val="0"/>
              </a:spcBef>
              <a:spcAft>
                <a:spcPct val="0"/>
              </a:spcAft>
              <a:buClr>
                <a:srgbClr val="000000">
                  <a:alpha val="100000"/>
                </a:srgbClr>
              </a:buClr>
              <a:buSzPct val="100000"/>
              <a:buFont typeface="Arial"/>
              <a:buAutoNum type="arabicPeriod" startAt="2"/>
            </a:pPr>
            <a:r>
              <a:rPr kumimoji="0" lang="ko-KR" altLang="en-US" sz="1200" b="0" i="0" u="none" baseline="0">
                <a:solidFill>
                  <a:srgbClr val="000000">
                    <a:alpha val="100000"/>
                  </a:srgbClr>
                </a:solidFill>
                <a:latin typeface="맑은 고딕"/>
                <a:ea typeface="맑은 고딕"/>
              </a:rPr>
              <a:t>UI 에서 분류 기준 선택</a:t>
            </a:r>
          </a:p>
          <a:p>
            <a:pPr marL="336594" lvl="0" indent="-336594" algn="l" rtl="0" eaLnBrk="0" latinLnBrk="0" hangingPunct="0">
              <a:lnSpc>
                <a:spcPct val="150000"/>
              </a:lnSpc>
              <a:spcBef>
                <a:spcPct val="0"/>
              </a:spcBef>
              <a:spcAft>
                <a:spcPct val="0"/>
              </a:spcAft>
              <a:buClr>
                <a:srgbClr val="000000">
                  <a:alpha val="100000"/>
                </a:srgbClr>
              </a:buClr>
              <a:buSzPct val="100000"/>
              <a:buFont typeface="Arial"/>
              <a:buAutoNum type="arabicPeriod" startAt="3"/>
            </a:pPr>
            <a:r>
              <a:rPr kumimoji="0" lang="ko-KR" altLang="en-US" sz="1200" b="0" i="0" u="none" baseline="0">
                <a:solidFill>
                  <a:srgbClr val="000000">
                    <a:alpha val="100000"/>
                  </a:srgbClr>
                </a:solidFill>
                <a:latin typeface="맑은 고딕"/>
                <a:ea typeface="맑은 고딕"/>
              </a:rPr>
              <a:t>Vision 시스템을 이용하여 QR 코드 인식</a:t>
            </a:r>
          </a:p>
          <a:p>
            <a:pPr marL="336594" lvl="0" indent="-336594" algn="l" rtl="0" eaLnBrk="0" latinLnBrk="0" hangingPunct="0">
              <a:lnSpc>
                <a:spcPct val="150000"/>
              </a:lnSpc>
              <a:spcBef>
                <a:spcPct val="0"/>
              </a:spcBef>
              <a:spcAft>
                <a:spcPct val="0"/>
              </a:spcAft>
              <a:buClr>
                <a:srgbClr val="000000">
                  <a:alpha val="100000"/>
                </a:srgbClr>
              </a:buClr>
              <a:buSzPct val="100000"/>
              <a:buFont typeface="Arial"/>
              <a:buAutoNum type="arabicPeriod" startAt="4"/>
            </a:pPr>
            <a:r>
              <a:rPr kumimoji="0" lang="ko-KR" altLang="en-US" sz="1200" b="0" i="0" u="none" baseline="0">
                <a:solidFill>
                  <a:srgbClr val="000000">
                    <a:alpha val="100000"/>
                  </a:srgbClr>
                </a:solidFill>
                <a:latin typeface="맑은 고딕"/>
                <a:ea typeface="맑은 고딕"/>
              </a:rPr>
              <a:t>QR 코드 인식 시간과 내용을 UI에 전송</a:t>
            </a:r>
          </a:p>
          <a:p>
            <a:pPr marL="336594" lvl="0" indent="-336594" algn="l" rtl="0" eaLnBrk="0" latinLnBrk="0" hangingPunct="0">
              <a:lnSpc>
                <a:spcPct val="150000"/>
              </a:lnSpc>
              <a:spcBef>
                <a:spcPct val="0"/>
              </a:spcBef>
              <a:spcAft>
                <a:spcPct val="0"/>
              </a:spcAft>
              <a:buClr>
                <a:srgbClr val="000000">
                  <a:alpha val="100000"/>
                </a:srgbClr>
              </a:buClr>
              <a:buSzPct val="100000"/>
              <a:buFont typeface="Arial"/>
              <a:buAutoNum type="arabicPeriod" startAt="5"/>
            </a:pPr>
            <a:r>
              <a:rPr kumimoji="0" lang="ko-KR" altLang="en-US" sz="1200" b="0" i="0" u="none" baseline="0">
                <a:solidFill>
                  <a:srgbClr val="000000">
                    <a:alpha val="100000"/>
                  </a:srgbClr>
                </a:solidFill>
                <a:latin typeface="맑은 고딕"/>
                <a:ea typeface="맑은 고딕"/>
              </a:rPr>
              <a:t>QR 코드 내용과 UI 기준을 이용하여 Place 위치 지정</a:t>
            </a:r>
          </a:p>
          <a:p>
            <a:pPr marL="336594" lvl="0" indent="-336594" algn="l" rtl="0" eaLnBrk="0" latinLnBrk="0" hangingPunct="0">
              <a:lnSpc>
                <a:spcPct val="150000"/>
              </a:lnSpc>
              <a:spcBef>
                <a:spcPct val="0"/>
              </a:spcBef>
              <a:spcAft>
                <a:spcPct val="0"/>
              </a:spcAft>
              <a:buClr>
                <a:srgbClr val="000000">
                  <a:alpha val="100000"/>
                </a:srgbClr>
              </a:buClr>
              <a:buSzPct val="100000"/>
              <a:buFont typeface="Arial"/>
              <a:buAutoNum type="arabicPeriod" startAt="6"/>
            </a:pPr>
            <a:r>
              <a:rPr kumimoji="0" lang="ko-KR" altLang="en-US" sz="1200" b="0" i="0" u="none" baseline="0">
                <a:solidFill>
                  <a:srgbClr val="000000">
                    <a:alpha val="100000"/>
                  </a:srgbClr>
                </a:solidFill>
                <a:latin typeface="맑은 고딕"/>
                <a:ea typeface="맑은 고딕"/>
              </a:rPr>
              <a:t>물품중점의 좌표값을 Vision 시스템을 통해 구해 Pick 좌표를 얻음</a:t>
            </a:r>
          </a:p>
          <a:p>
            <a:pPr marL="336594" lvl="0" indent="-336594" algn="l" rtl="0" eaLnBrk="0" latinLnBrk="0" hangingPunct="0">
              <a:lnSpc>
                <a:spcPct val="150000"/>
              </a:lnSpc>
              <a:spcBef>
                <a:spcPct val="0"/>
              </a:spcBef>
              <a:spcAft>
                <a:spcPct val="0"/>
              </a:spcAft>
              <a:buClr>
                <a:srgbClr val="000000">
                  <a:alpha val="100000"/>
                </a:srgbClr>
              </a:buClr>
              <a:buSzPct val="100000"/>
              <a:buFont typeface="Arial"/>
              <a:buAutoNum type="arabicPeriod" startAt="7"/>
            </a:pPr>
            <a:r>
              <a:rPr kumimoji="0" lang="ko-KR" altLang="en-US" sz="1200" b="0" i="0" u="none" baseline="0">
                <a:solidFill>
                  <a:srgbClr val="000000">
                    <a:alpha val="100000"/>
                  </a:srgbClr>
                </a:solidFill>
                <a:latin typeface="맑은 고딕"/>
                <a:ea typeface="맑은 고딕"/>
              </a:rPr>
              <a:t>델타로봇이 물품을 Pick &amp; Place</a:t>
            </a:r>
          </a:p>
          <a:p>
            <a:pPr marL="336594" lvl="0" indent="-336594" algn="l" rtl="0" eaLnBrk="0" latinLnBrk="0" hangingPunct="0">
              <a:lnSpc>
                <a:spcPct val="150000"/>
              </a:lnSpc>
              <a:spcBef>
                <a:spcPct val="0"/>
              </a:spcBef>
              <a:spcAft>
                <a:spcPct val="0"/>
              </a:spcAft>
              <a:buClr>
                <a:srgbClr val="000000">
                  <a:alpha val="100000"/>
                </a:srgbClr>
              </a:buClr>
              <a:buSzPct val="100000"/>
              <a:buFont typeface="Arial"/>
              <a:buAutoNum type="arabicPeriod" startAt="8"/>
            </a:pPr>
            <a:r>
              <a:rPr kumimoji="0" lang="ko-KR" altLang="en-US" sz="1200" b="0" i="0" u="none" baseline="0">
                <a:solidFill>
                  <a:srgbClr val="000000">
                    <a:alpha val="100000"/>
                  </a:srgbClr>
                </a:solidFill>
                <a:latin typeface="맑은 고딕"/>
                <a:ea typeface="맑은 고딕"/>
              </a:rPr>
              <a:t>로봇의 작업이 끝난 시간과 물품이 놓여진 위치 정보를 UI에 전송</a:t>
            </a:r>
          </a:p>
          <a:p>
            <a:pPr marL="336594" lvl="0" indent="-336594" algn="l" rtl="0" eaLnBrk="0" latinLnBrk="0" hangingPunct="0">
              <a:lnSpc>
                <a:spcPct val="150000"/>
              </a:lnSpc>
              <a:spcBef>
                <a:spcPct val="0"/>
              </a:spcBef>
              <a:spcAft>
                <a:spcPct val="0"/>
              </a:spcAft>
              <a:buClr>
                <a:srgbClr val="000000">
                  <a:alpha val="100000"/>
                </a:srgbClr>
              </a:buClr>
              <a:buSzPct val="100000"/>
              <a:buFont typeface="Arial"/>
              <a:buAutoNum type="arabicPeriod" startAt="9"/>
            </a:pPr>
            <a:r>
              <a:rPr kumimoji="0" lang="ko-KR" altLang="en-US" sz="1200" b="0" i="0" u="none" baseline="0">
                <a:solidFill>
                  <a:srgbClr val="000000">
                    <a:alpha val="100000"/>
                  </a:srgbClr>
                </a:solidFill>
                <a:latin typeface="맑은 고딕"/>
                <a:ea typeface="맑은 고딕"/>
              </a:rPr>
              <a:t>작업이 끝나면 자동으로 모든 데이터들이 엑셀화</a:t>
            </a:r>
          </a:p>
          <a:p>
            <a:pPr marL="336594" lvl="0" indent="-336594" algn="l" rtl="0" eaLnBrk="0" latinLnBrk="0" hangingPunct="0">
              <a:lnSpc>
                <a:spcPct val="150000"/>
              </a:lnSpc>
              <a:spcBef>
                <a:spcPct val="0"/>
              </a:spcBef>
              <a:spcAft>
                <a:spcPct val="0"/>
              </a:spcAft>
              <a:buClr>
                <a:srgbClr val="000000">
                  <a:alpha val="100000"/>
                </a:srgbClr>
              </a:buClr>
              <a:buSzPct val="100000"/>
              <a:buFont typeface="Arial"/>
              <a:buAutoNum type="arabicPeriod" startAt="10"/>
            </a:pPr>
            <a:r>
              <a:rPr kumimoji="0" lang="ko-KR" altLang="en-US" sz="1200" b="0" i="0" u="none" baseline="0">
                <a:solidFill>
                  <a:srgbClr val="000000">
                    <a:alpha val="100000"/>
                  </a:srgbClr>
                </a:solidFill>
                <a:latin typeface="맑은 고딕"/>
                <a:ea typeface="맑은 고딕"/>
              </a:rPr>
              <a:t>물품을 픽업할 기사님들께 선입선출을 기반으로 픽업장소와 시간 안내 메일 자동 전송 </a:t>
            </a:r>
          </a:p>
          <a:p>
            <a:pPr marL="336594" lvl="0" indent="-336594" algn="l" rtl="0" eaLnBrk="0" latinLnBrk="0" hangingPunct="0">
              <a:lnSpc>
                <a:spcPct val="150000"/>
              </a:lnSpc>
              <a:spcBef>
                <a:spcPct val="0"/>
              </a:spcBef>
              <a:spcAft>
                <a:spcPct val="0"/>
              </a:spcAft>
              <a:buClr>
                <a:srgbClr val="000000">
                  <a:alpha val="100000"/>
                </a:srgbClr>
              </a:buClr>
              <a:buSzPct val="100000"/>
              <a:buFont typeface="Arial"/>
              <a:buAutoNum type="arabicPeriod" startAt="11"/>
            </a:pPr>
            <a:endParaRPr kumimoji="0" lang="ko-KR" altLang="en-US" sz="1200" b="0" i="0" u="none" baseline="0">
              <a:solidFill>
                <a:srgbClr val="000000">
                  <a:alpha val="100000"/>
                </a:srgbClr>
              </a:solidFill>
              <a:latin typeface="맑은 고딕"/>
              <a:ea typeface="맑은 고딕"/>
            </a:endParaRPr>
          </a:p>
        </p:txBody>
      </p:sp>
    </p:spTree>
    <p:extLst>
      <p:ext uri="{BB962C8B-B14F-4D97-AF65-F5344CB8AC3E}">
        <p14:creationId xmlns:p14="http://schemas.microsoft.com/office/powerpoint/2010/main" val="2375340472"/>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extBox 18435"/>
          <p:cNvSpPr txBox="1"/>
          <p:nvPr/>
        </p:nvSpPr>
        <p:spPr>
          <a:xfrm>
            <a:off x="101587" y="0"/>
            <a:ext cx="3095025" cy="1118973"/>
          </a:xfrm>
          <a:prstGeom prst="rect">
            <a:avLst/>
          </a:prstGeom>
          <a:solidFill>
            <a:srgbClr val="3B5AA8">
              <a:alpha val="100000"/>
            </a:srgbClr>
          </a:solidFill>
          <a:ln>
            <a:noFill/>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cxnSp>
        <p:nvCxnSpPr>
          <p:cNvPr id="18437" name="직선 연결선 18436"/>
          <p:cNvCxnSpPr/>
          <p:nvPr/>
        </p:nvCxnSpPr>
        <p:spPr>
          <a:xfrm>
            <a:off x="417459" y="534899"/>
            <a:ext cx="2591886" cy="0"/>
          </a:xfrm>
          <a:prstGeom prst="line">
            <a:avLst/>
          </a:prstGeom>
          <a:noFill/>
          <a:ln w="28801" cap="flat" cmpd="sng" algn="ctr">
            <a:solidFill>
              <a:srgbClr val="F2F2F2">
                <a:alpha val="100000"/>
              </a:srgbClr>
            </a:solidFill>
            <a:prstDash val="solid"/>
            <a:round/>
            <a:headEnd w="med" len="med"/>
            <a:tailEnd w="med" len="med"/>
          </a:ln>
        </p:spPr>
      </p:cxnSp>
      <p:cxnSp>
        <p:nvCxnSpPr>
          <p:cNvPr id="18438" name="직선 연결선 18437"/>
          <p:cNvCxnSpPr/>
          <p:nvPr/>
        </p:nvCxnSpPr>
        <p:spPr>
          <a:xfrm>
            <a:off x="3269678" y="542825"/>
            <a:ext cx="5321865" cy="0"/>
          </a:xfrm>
          <a:prstGeom prst="line">
            <a:avLst/>
          </a:prstGeom>
          <a:noFill/>
          <a:ln w="28801" cap="flat" cmpd="sng" algn="ctr">
            <a:solidFill>
              <a:srgbClr val="3B5AA8">
                <a:alpha val="100000"/>
              </a:srgbClr>
            </a:solidFill>
            <a:prstDash val="solid"/>
            <a:round/>
            <a:headEnd w="med" len="med"/>
            <a:tailEnd w="med" len="med"/>
          </a:ln>
        </p:spPr>
      </p:cxnSp>
      <p:sp>
        <p:nvSpPr>
          <p:cNvPr id="18439" name="TextBox 18438"/>
          <p:cNvSpPr txBox="1"/>
          <p:nvPr/>
        </p:nvSpPr>
        <p:spPr>
          <a:xfrm>
            <a:off x="317434" y="685662"/>
            <a:ext cx="2879179" cy="296837"/>
          </a:xfrm>
          <a:prstGeom prst="rect">
            <a:avLst/>
          </a:prstGeom>
          <a:noFill/>
          <a:ln>
            <a:noFill/>
          </a:ln>
        </p:spPr>
        <p:txBody>
          <a:bodyPr vert="horz" wrap="square" lIns="91440" tIns="45720" rIns="91440" bIns="45720" anchor="t">
            <a:noAutofit/>
          </a:bodyPr>
          <a:lstStyle/>
          <a:p>
            <a:pPr marL="0" lvl="0" indent="0" algn="l" rtl="0" eaLnBrk="1" latinLnBrk="1" hangingPunct="1">
              <a:lnSpc>
                <a:spcPct val="100000"/>
              </a:lnSpc>
              <a:spcBef>
                <a:spcPct val="0"/>
              </a:spcBef>
              <a:spcAft>
                <a:spcPct val="0"/>
              </a:spcAft>
              <a:buNone/>
            </a:pPr>
            <a:r>
              <a:rPr kumimoji="0" lang="ko-KR" altLang="en-US" sz="1700" b="1" i="0" u="none" baseline="0">
                <a:solidFill>
                  <a:srgbClr val="FFFFFF">
                    <a:alpha val="100000"/>
                  </a:srgbClr>
                </a:solidFill>
                <a:latin typeface="맑은 고딕"/>
                <a:ea typeface="맑은 고딕"/>
              </a:rPr>
              <a:t>| UI/UX 정의서 </a:t>
            </a:r>
            <a:r>
              <a:rPr kumimoji="0" lang="ko-KR" altLang="en-US" sz="1400" b="1" i="0" u="none" baseline="0">
                <a:solidFill>
                  <a:srgbClr val="FFFFFF">
                    <a:alpha val="100000"/>
                  </a:srgbClr>
                </a:solidFill>
                <a:latin typeface="맑은 고딕"/>
                <a:ea typeface="맑은 고딕"/>
              </a:rPr>
              <a:t>- 화면 설계서</a:t>
            </a:r>
          </a:p>
        </p:txBody>
      </p:sp>
      <p:pic>
        <p:nvPicPr>
          <p:cNvPr id="18440" name="그림 18439"/>
          <p:cNvPicPr>
            <a:picLocks noChangeAspect="1"/>
          </p:cNvPicPr>
          <p:nvPr/>
        </p:nvPicPr>
        <p:blipFill rotWithShape="1">
          <a:blip r:embed="rId2">
            <a:lum/>
          </a:blip>
          <a:stretch>
            <a:fillRect/>
          </a:stretch>
        </p:blipFill>
        <p:spPr>
          <a:xfrm>
            <a:off x="8661428" y="469816"/>
            <a:ext cx="455526" cy="158745"/>
          </a:xfrm>
          <a:prstGeom prst="rect">
            <a:avLst/>
          </a:prstGeom>
          <a:noFill/>
          <a:ln>
            <a:noFill/>
          </a:ln>
        </p:spPr>
      </p:pic>
      <p:sp>
        <p:nvSpPr>
          <p:cNvPr id="18441" name="자유형: 도형 18440"/>
          <p:cNvSpPr/>
          <p:nvPr/>
        </p:nvSpPr>
        <p:spPr>
          <a:xfrm>
            <a:off x="-571348" y="-569729"/>
            <a:ext cx="1168149" cy="1153804"/>
          </a:xfrm>
          <a:custGeom>
            <a:avLst/>
            <a:gdLst>
              <a:gd name="T0" fmla="*/ 0 w 737"/>
              <a:gd name="T1" fmla="*/ 0 h 728"/>
              <a:gd name="T2" fmla="*/ 737 w 737"/>
              <a:gd name="T3" fmla="*/ 728 h 728"/>
            </a:gdLst>
            <a:ahLst/>
            <a:cxnLst/>
            <a:rect l="T0" t="T1" r="T2" b="T3"/>
            <a:pathLst>
              <a:path w="737" h="728">
                <a:moveTo>
                  <a:pt x="0" y="726"/>
                </a:moveTo>
                <a:cubicBezTo>
                  <a:pt x="193" y="728"/>
                  <a:pt x="380" y="655"/>
                  <a:pt x="518" y="521"/>
                </a:cubicBezTo>
                <a:cubicBezTo>
                  <a:pt x="658" y="384"/>
                  <a:pt x="737" y="195"/>
                  <a:pt x="737" y="0"/>
                </a:cubicBezTo>
                <a:lnTo>
                  <a:pt x="378" y="0"/>
                </a:lnTo>
                <a:cubicBezTo>
                  <a:pt x="378" y="97"/>
                  <a:pt x="337" y="191"/>
                  <a:pt x="264" y="260"/>
                </a:cubicBezTo>
                <a:cubicBezTo>
                  <a:pt x="193" y="328"/>
                  <a:pt x="100" y="364"/>
                  <a:pt x="2" y="364"/>
                </a:cubicBezTo>
                <a:cubicBezTo>
                  <a:pt x="0" y="485"/>
                  <a:pt x="0" y="605"/>
                  <a:pt x="0" y="726"/>
                </a:cubicBezTo>
                <a:lnTo>
                  <a:pt x="0" y="726"/>
                </a:lnTo>
                <a:close/>
              </a:path>
            </a:pathLst>
          </a:custGeom>
          <a:solidFill>
            <a:srgbClr val="FFFFFF">
              <a:alpha val="100000"/>
            </a:srgbClr>
          </a:solidFill>
          <a:ln w="25676" cap="flat" cmpd="sng" algn="ctr">
            <a:solidFill>
              <a:srgbClr val="FFFFFF">
                <a:alpha val="100000"/>
              </a:srgbClr>
            </a:solidFill>
            <a:prstDash val="solid"/>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sp>
        <p:nvSpPr>
          <p:cNvPr id="18442" name="TextBox 18441"/>
          <p:cNvSpPr txBox="1"/>
          <p:nvPr/>
        </p:nvSpPr>
        <p:spPr>
          <a:xfrm>
            <a:off x="74572" y="1209454"/>
            <a:ext cx="8894745" cy="306326"/>
          </a:xfrm>
          <a:prstGeom prst="rect">
            <a:avLst/>
          </a:prstGeom>
          <a:noFill/>
          <a:ln>
            <a:noFill/>
          </a:ln>
        </p:spPr>
        <p:txBody>
          <a:bodyPr vert="horz" wrap="square" lIns="90000" tIns="46800" rIns="90000" bIns="46800" anchor="ctr">
            <a:noAutofit/>
          </a:bodyPr>
          <a:lstStyle/>
          <a:p>
            <a:pPr marL="173060" lvl="0" indent="-173060" algn="l" rtl="0" eaLnBrk="1" latinLnBrk="1" hangingPunct="1">
              <a:lnSpc>
                <a:spcPct val="100000"/>
              </a:lnSpc>
              <a:spcBef>
                <a:spcPts val="350"/>
              </a:spcBef>
              <a:spcAft>
                <a:spcPct val="0"/>
              </a:spcAft>
              <a:buClr>
                <a:srgbClr val="FF0000">
                  <a:alpha val="100000"/>
                </a:srgbClr>
              </a:buClr>
              <a:buSzPct val="100000"/>
              <a:buFont typeface="Wingdings"/>
              <a:buChar char="§"/>
            </a:pPr>
            <a:r>
              <a:rPr kumimoji="1" lang="en-US" altLang="ko-KR" sz="1400" b="0" i="0" u="none" baseline="0">
                <a:solidFill>
                  <a:srgbClr val="000000">
                    <a:alpha val="100000"/>
                  </a:srgbClr>
                </a:solidFill>
                <a:latin typeface="Trebuchet MS"/>
                <a:ea typeface="맑은 고딕"/>
              </a:rPr>
              <a:t>옵션버튼 &gt; 분류기준 선택 &gt; 분류 시작 &gt; 작업 중지 버튼 클릭 &gt; 초기화 </a:t>
            </a:r>
          </a:p>
        </p:txBody>
      </p:sp>
      <p:sp>
        <p:nvSpPr>
          <p:cNvPr id="18443" name="TextBox 18442"/>
          <p:cNvSpPr txBox="1"/>
          <p:nvPr/>
        </p:nvSpPr>
        <p:spPr>
          <a:xfrm>
            <a:off x="799976" y="4921933"/>
            <a:ext cx="1226869" cy="195249"/>
          </a:xfrm>
          <a:prstGeom prst="rect">
            <a:avLst/>
          </a:prstGeom>
          <a:noFill/>
          <a:ln>
            <a:noFill/>
          </a:ln>
        </p:spPr>
        <p:txBody>
          <a:bodyPr vert="horz" wrap="none" lIns="0" tIns="0" rIns="90000" bIns="46800" anchor="t">
            <a:spAutoFit/>
          </a:bodyPr>
          <a:lstStyle/>
          <a:p>
            <a:pPr marL="0" lvl="0" indent="0" algn="l" rtl="0" eaLnBrk="1" latinLnBrk="1" hangingPunct="1">
              <a:lnSpc>
                <a:spcPct val="100000"/>
              </a:lnSpc>
              <a:spcBef>
                <a:spcPct val="0"/>
              </a:spcBef>
              <a:spcAft>
                <a:spcPct val="0"/>
              </a:spcAft>
              <a:buNone/>
            </a:pPr>
            <a:r>
              <a:rPr kumimoji="1" lang="en-US" altLang="ko-KR" sz="1000" b="1" i="0" u="none" baseline="0">
                <a:solidFill>
                  <a:srgbClr val="7575D1">
                    <a:alpha val="100000"/>
                  </a:srgbClr>
                </a:solidFill>
                <a:latin typeface="Trebuchet MS"/>
                <a:ea typeface="맑은 고딕"/>
              </a:rPr>
              <a:t>[분류 기준 선택 시]</a:t>
            </a:r>
          </a:p>
        </p:txBody>
      </p:sp>
      <p:sp>
        <p:nvSpPr>
          <p:cNvPr id="18444" name="사각형: 둥근 모서리 18443"/>
          <p:cNvSpPr/>
          <p:nvPr/>
        </p:nvSpPr>
        <p:spPr>
          <a:xfrm>
            <a:off x="3296638" y="5117183"/>
            <a:ext cx="1982415" cy="896764"/>
          </a:xfrm>
          <a:prstGeom prst="roundRect">
            <a:avLst>
              <a:gd name="adj" fmla="val 6250"/>
            </a:avLst>
          </a:prstGeom>
          <a:solidFill>
            <a:srgbClr val="F2F2F2">
              <a:alpha val="100000"/>
            </a:srgbClr>
          </a:solidFill>
          <a:ln w="9377" cap="flat" cmpd="sng" algn="ctr">
            <a:solidFill>
              <a:srgbClr val="808080">
                <a:alpha val="100000"/>
              </a:srgbClr>
            </a:solidFill>
            <a:prstDash val="solid"/>
            <a:miter/>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vert="horz" wrap="square" lIns="90000" tIns="46800" rIns="90000" bIns="46800" anchor="ctr">
            <a:noAutofit/>
          </a:bodyPr>
          <a:lstStyle/>
          <a:p>
            <a:pPr marL="85736" lvl="0" indent="-85736" algn="ctr" rtl="0" eaLnBrk="1" latinLnBrk="1" hangingPunct="1">
              <a:lnSpc>
                <a:spcPct val="100000"/>
              </a:lnSpc>
              <a:spcBef>
                <a:spcPts val="200"/>
              </a:spcBef>
              <a:spcAft>
                <a:spcPct val="0"/>
              </a:spcAft>
              <a:buNone/>
            </a:pPr>
            <a:endParaRPr kumimoji="1" lang="en-US" altLang="ko-KR" sz="800" b="0" i="0" u="none" baseline="0">
              <a:solidFill>
                <a:srgbClr val="000000">
                  <a:alpha val="100000"/>
                </a:srgbClr>
              </a:solidFill>
              <a:latin typeface="Trebuchet MS"/>
              <a:ea typeface="맑은 고딕"/>
            </a:endParaRPr>
          </a:p>
          <a:p>
            <a:pPr marL="85736" lvl="0" indent="-85736" algn="ctr" rtl="0" eaLnBrk="1" latinLnBrk="1" hangingPunct="1">
              <a:lnSpc>
                <a:spcPct val="100000"/>
              </a:lnSpc>
              <a:spcBef>
                <a:spcPts val="200"/>
              </a:spcBef>
              <a:spcAft>
                <a:spcPct val="0"/>
              </a:spcAft>
              <a:buNone/>
            </a:pPr>
            <a:r>
              <a:rPr kumimoji="1" lang="en-US" altLang="ko-KR" sz="800" b="0" i="0" u="none" baseline="0">
                <a:solidFill>
                  <a:srgbClr val="000000">
                    <a:alpha val="100000"/>
                  </a:srgbClr>
                </a:solidFill>
                <a:latin typeface="Trebuchet MS"/>
                <a:ea typeface="맑은 고딕"/>
              </a:rPr>
              <a:t>        다른 옵션이 실행 중입니다.</a:t>
            </a:r>
          </a:p>
          <a:p>
            <a:pPr marL="85736" lvl="0" indent="-85736" algn="ctr" rtl="0" eaLnBrk="1" latinLnBrk="1" hangingPunct="1">
              <a:lnSpc>
                <a:spcPct val="100000"/>
              </a:lnSpc>
              <a:spcBef>
                <a:spcPts val="200"/>
              </a:spcBef>
              <a:spcAft>
                <a:spcPct val="0"/>
              </a:spcAft>
              <a:buNone/>
            </a:pPr>
            <a:endParaRPr kumimoji="1" lang="en-US" altLang="ko-KR" sz="800" b="0" i="0" u="none" baseline="0">
              <a:solidFill>
                <a:srgbClr val="000000">
                  <a:alpha val="100000"/>
                </a:srgbClr>
              </a:solidFill>
              <a:latin typeface="Trebuchet MS"/>
              <a:ea typeface="맑은 고딕"/>
            </a:endParaRPr>
          </a:p>
          <a:p>
            <a:pPr marL="85736" lvl="0" indent="-85736" algn="ctr" rtl="0" eaLnBrk="1" latinLnBrk="1" hangingPunct="1">
              <a:lnSpc>
                <a:spcPct val="100000"/>
              </a:lnSpc>
              <a:spcBef>
                <a:spcPts val="200"/>
              </a:spcBef>
              <a:spcAft>
                <a:spcPct val="0"/>
              </a:spcAft>
              <a:buNone/>
            </a:pPr>
            <a:endParaRPr kumimoji="1" lang="en-US" altLang="ko-KR" sz="800" b="0" i="0" u="none" baseline="0">
              <a:solidFill>
                <a:srgbClr val="000000">
                  <a:alpha val="100000"/>
                </a:srgbClr>
              </a:solidFill>
              <a:latin typeface="Trebuchet MS"/>
              <a:ea typeface="맑은 고딕"/>
            </a:endParaRPr>
          </a:p>
        </p:txBody>
      </p:sp>
      <p:sp>
        <p:nvSpPr>
          <p:cNvPr id="18445" name="사각형: 둥근 모서리 18444"/>
          <p:cNvSpPr/>
          <p:nvPr/>
        </p:nvSpPr>
        <p:spPr>
          <a:xfrm>
            <a:off x="4506093" y="5750488"/>
            <a:ext cx="657083" cy="214227"/>
          </a:xfrm>
          <a:prstGeom prst="roundRect">
            <a:avLst>
              <a:gd name="adj" fmla="val 16667"/>
            </a:avLst>
          </a:prstGeom>
          <a:blipFill rotWithShape="1">
            <a:blip r:embed="rId3"/>
            <a:stretch>
              <a:fillRect/>
            </a:stretch>
          </a:blipFill>
          <a:ln w="9377" cap="flat" cmpd="sng" algn="ctr">
            <a:solidFill>
              <a:srgbClr val="4D4D4D">
                <a:alpha val="100000"/>
              </a:srgbClr>
            </a:solidFill>
            <a:prstDash val="solid"/>
            <a:miter/>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vert="horz" wrap="none" lIns="90000" tIns="46800" rIns="90000" bIns="46800" anchor="ctr">
            <a:noAutofit/>
          </a:bodyPr>
          <a:lstStyle/>
          <a:p>
            <a:pPr marL="85736" lvl="0" indent="-85736" algn="ctr" rtl="0" eaLnBrk="1" latinLnBrk="1" hangingPunct="1">
              <a:lnSpc>
                <a:spcPct val="100000"/>
              </a:lnSpc>
              <a:spcBef>
                <a:spcPct val="0"/>
              </a:spcBef>
              <a:spcAft>
                <a:spcPct val="0"/>
              </a:spcAft>
              <a:buNone/>
            </a:pPr>
            <a:r>
              <a:rPr kumimoji="1" lang="en-US" altLang="ko-KR" sz="800" b="0" i="0" u="none" baseline="0">
                <a:solidFill>
                  <a:srgbClr val="000000">
                    <a:alpha val="100000"/>
                  </a:srgbClr>
                </a:solidFill>
                <a:latin typeface="Trebuchet MS"/>
                <a:ea typeface="맑은 고딕"/>
              </a:rPr>
              <a:t>OK</a:t>
            </a:r>
          </a:p>
        </p:txBody>
      </p:sp>
      <p:sp>
        <p:nvSpPr>
          <p:cNvPr id="18446" name="TextBox 18445"/>
          <p:cNvSpPr txBox="1"/>
          <p:nvPr/>
        </p:nvSpPr>
        <p:spPr>
          <a:xfrm>
            <a:off x="3317291" y="4923552"/>
            <a:ext cx="1518962" cy="193630"/>
          </a:xfrm>
          <a:prstGeom prst="rect">
            <a:avLst/>
          </a:prstGeom>
          <a:noFill/>
          <a:ln>
            <a:noFill/>
          </a:ln>
        </p:spPr>
        <p:txBody>
          <a:bodyPr vert="horz" wrap="none" lIns="0" tIns="0" rIns="90000" bIns="46800" anchor="t">
            <a:spAutoFit/>
          </a:bodyPr>
          <a:lstStyle/>
          <a:p>
            <a:pPr marL="0" lvl="0" indent="0" algn="l" rtl="0" eaLnBrk="1" latinLnBrk="1" hangingPunct="1">
              <a:lnSpc>
                <a:spcPct val="100000"/>
              </a:lnSpc>
              <a:spcBef>
                <a:spcPct val="0"/>
              </a:spcBef>
              <a:spcAft>
                <a:spcPct val="0"/>
              </a:spcAft>
              <a:buNone/>
            </a:pPr>
            <a:r>
              <a:rPr kumimoji="1" lang="en-US" altLang="ko-KR" sz="1000" b="1" i="0" u="none" baseline="0">
                <a:solidFill>
                  <a:srgbClr val="7575D1">
                    <a:alpha val="100000"/>
                  </a:srgbClr>
                </a:solidFill>
                <a:latin typeface="Trebuchet MS"/>
                <a:ea typeface="맑은 고딕"/>
              </a:rPr>
              <a:t>[분류 기준 중복 선택 시]</a:t>
            </a:r>
          </a:p>
        </p:txBody>
      </p:sp>
      <p:sp>
        <p:nvSpPr>
          <p:cNvPr id="18447" name="TextBox 18446"/>
          <p:cNvSpPr txBox="1"/>
          <p:nvPr/>
        </p:nvSpPr>
        <p:spPr>
          <a:xfrm>
            <a:off x="677736" y="4821964"/>
            <a:ext cx="5706001" cy="1330075"/>
          </a:xfrm>
          <a:prstGeom prst="rect">
            <a:avLst/>
          </a:prstGeom>
          <a:noFill/>
          <a:ln w="19368" cap="flat" cmpd="sng" algn="ctr">
            <a:solidFill>
              <a:srgbClr val="D1D1F0">
                <a:alpha val="100000"/>
              </a:srgbClr>
            </a:solidFill>
            <a:prstDash val="sysDot"/>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pic>
        <p:nvPicPr>
          <p:cNvPr id="18448" name="그림 18447"/>
          <p:cNvPicPr>
            <a:picLocks noChangeAspect="1"/>
          </p:cNvPicPr>
          <p:nvPr/>
        </p:nvPicPr>
        <p:blipFill rotWithShape="1">
          <a:blip r:embed="rId4">
            <a:lum/>
          </a:blip>
          <a:stretch>
            <a:fillRect/>
          </a:stretch>
        </p:blipFill>
        <p:spPr>
          <a:xfrm>
            <a:off x="8101131" y="119058"/>
            <a:ext cx="868185" cy="279310"/>
          </a:xfrm>
          <a:prstGeom prst="rect">
            <a:avLst/>
          </a:prstGeom>
          <a:noFill/>
          <a:ln>
            <a:noFill/>
          </a:ln>
        </p:spPr>
      </p:pic>
      <p:pic>
        <p:nvPicPr>
          <p:cNvPr id="18452" name="그림 18451" descr="스크린샷, 텍스트, 도표, 라인이(가) 표시된 사진  자동 생성된 설명"/>
          <p:cNvPicPr>
            <a:picLocks noChangeAspect="1"/>
          </p:cNvPicPr>
          <p:nvPr/>
        </p:nvPicPr>
        <p:blipFill rotWithShape="1">
          <a:blip r:embed="rId5">
            <a:lum/>
          </a:blip>
          <a:srcRect t="5430"/>
          <a:stretch>
            <a:fillRect/>
          </a:stretch>
        </p:blipFill>
        <p:spPr>
          <a:xfrm>
            <a:off x="688844" y="1622113"/>
            <a:ext cx="5694894" cy="3033180"/>
          </a:xfrm>
          <a:prstGeom prst="rect">
            <a:avLst/>
          </a:prstGeom>
          <a:noFill/>
          <a:ln>
            <a:noFill/>
          </a:ln>
        </p:spPr>
      </p:pic>
      <p:sp>
        <p:nvSpPr>
          <p:cNvPr id="18453" name="TextBox 18452"/>
          <p:cNvSpPr txBox="1"/>
          <p:nvPr/>
        </p:nvSpPr>
        <p:spPr>
          <a:xfrm>
            <a:off x="3431549" y="5121927"/>
            <a:ext cx="511065" cy="217465"/>
          </a:xfrm>
          <a:prstGeom prst="rect">
            <a:avLst/>
          </a:prstGeom>
          <a:noFill/>
          <a:ln>
            <a:noFill/>
          </a:ln>
        </p:spPr>
        <p:txBody>
          <a:bodyPr vert="horz" wrap="square" lIns="91440" tIns="45720" rIns="91440" bIns="45720" anchor="t">
            <a:spAutoFit/>
          </a:bodyPr>
          <a:lstStyle/>
          <a:p>
            <a:pPr marL="0" lvl="0" indent="0" algn="l" rtl="0" eaLnBrk="0" latinLnBrk="0" hangingPunct="0">
              <a:lnSpc>
                <a:spcPct val="100000"/>
              </a:lnSpc>
              <a:spcBef>
                <a:spcPct val="0"/>
              </a:spcBef>
              <a:spcAft>
                <a:spcPct val="0"/>
              </a:spcAft>
              <a:buNone/>
            </a:pPr>
            <a:r>
              <a:rPr kumimoji="1" lang="ko-KR" altLang="en-US" sz="900" b="0" i="0" u="none" baseline="0">
                <a:solidFill>
                  <a:srgbClr val="000000">
                    <a:alpha val="100000"/>
                  </a:srgbClr>
                </a:solidFill>
                <a:latin typeface="맑은 고딕"/>
                <a:ea typeface="맑은 고딕"/>
              </a:rPr>
              <a:t>경고</a:t>
            </a:r>
          </a:p>
        </p:txBody>
      </p:sp>
      <p:pic>
        <p:nvPicPr>
          <p:cNvPr id="18454" name="그림 18453" descr="그래픽, 스크린샷, 그래픽 디자인, 다채로움이(가) 표시된 사진  자동 생성된 설명"/>
          <p:cNvPicPr>
            <a:picLocks noChangeAspect="1"/>
          </p:cNvPicPr>
          <p:nvPr/>
        </p:nvPicPr>
        <p:blipFill rotWithShape="1">
          <a:blip r:embed="rId6">
            <a:lum/>
          </a:blip>
          <a:stretch>
            <a:fillRect/>
          </a:stretch>
        </p:blipFill>
        <p:spPr>
          <a:xfrm>
            <a:off x="3366466" y="5166358"/>
            <a:ext cx="130166" cy="130166"/>
          </a:xfrm>
          <a:prstGeom prst="rect">
            <a:avLst/>
          </a:prstGeom>
          <a:noFill/>
          <a:ln>
            <a:noFill/>
          </a:ln>
        </p:spPr>
      </p:pic>
      <p:pic>
        <p:nvPicPr>
          <p:cNvPr id="18455" name="그림 18454" descr="노랑이(가) 표시된 사진  자동 생성된 설명"/>
          <p:cNvPicPr>
            <a:picLocks noChangeAspect="1"/>
          </p:cNvPicPr>
          <p:nvPr/>
        </p:nvPicPr>
        <p:blipFill rotWithShape="1">
          <a:blip r:embed="rId7">
            <a:lum/>
          </a:blip>
          <a:stretch>
            <a:fillRect/>
          </a:stretch>
        </p:blipFill>
        <p:spPr>
          <a:xfrm>
            <a:off x="3376011" y="5340955"/>
            <a:ext cx="295218" cy="296837"/>
          </a:xfrm>
          <a:prstGeom prst="rect">
            <a:avLst/>
          </a:prstGeom>
          <a:noFill/>
          <a:ln>
            <a:noFill/>
          </a:ln>
        </p:spPr>
      </p:pic>
      <p:cxnSp>
        <p:nvCxnSpPr>
          <p:cNvPr id="18456" name="직선 연결선 18455"/>
          <p:cNvCxnSpPr/>
          <p:nvPr/>
        </p:nvCxnSpPr>
        <p:spPr>
          <a:xfrm>
            <a:off x="5042555" y="5185392"/>
            <a:ext cx="133348" cy="131785"/>
          </a:xfrm>
          <a:prstGeom prst="line">
            <a:avLst/>
          </a:prstGeom>
          <a:noFill/>
          <a:ln w="12726" cap="flat" cmpd="sng" algn="ctr">
            <a:solidFill>
              <a:srgbClr val="000000">
                <a:alpha val="100000"/>
              </a:srgbClr>
            </a:solidFill>
            <a:prstDash val="solid"/>
            <a:round/>
            <a:headEnd w="med" len="med"/>
            <a:tailEnd w="med" len="med"/>
          </a:ln>
        </p:spPr>
      </p:cxnSp>
      <p:cxnSp>
        <p:nvCxnSpPr>
          <p:cNvPr id="18457" name="직선 연결선 18456"/>
          <p:cNvCxnSpPr/>
          <p:nvPr/>
        </p:nvCxnSpPr>
        <p:spPr>
          <a:xfrm flipV="1">
            <a:off x="5036191" y="5183829"/>
            <a:ext cx="136529" cy="131729"/>
          </a:xfrm>
          <a:prstGeom prst="line">
            <a:avLst/>
          </a:prstGeom>
          <a:noFill/>
          <a:ln w="9544" cap="flat" cmpd="sng" algn="ctr">
            <a:solidFill>
              <a:srgbClr val="000000">
                <a:alpha val="100000"/>
              </a:srgbClr>
            </a:solidFill>
            <a:prstDash val="solid"/>
            <a:round/>
            <a:headEnd w="med" len="med"/>
            <a:tailEnd w="med" len="med"/>
          </a:ln>
        </p:spPr>
      </p:cxnSp>
      <p:pic>
        <p:nvPicPr>
          <p:cNvPr id="18458" name="그림 18457" descr="텍스트, 원, 그래픽, 로고이(가) 표시된 사진  자동 생성된 설명"/>
          <p:cNvPicPr>
            <a:picLocks noChangeAspect="1"/>
          </p:cNvPicPr>
          <p:nvPr/>
        </p:nvPicPr>
        <p:blipFill rotWithShape="1">
          <a:blip r:embed="rId8">
            <a:lum/>
          </a:blip>
          <a:stretch>
            <a:fillRect/>
          </a:stretch>
        </p:blipFill>
        <p:spPr>
          <a:xfrm>
            <a:off x="1955455" y="5215589"/>
            <a:ext cx="596800" cy="674554"/>
          </a:xfrm>
          <a:prstGeom prst="rect">
            <a:avLst/>
          </a:prstGeom>
          <a:noFill/>
          <a:ln>
            <a:noFill/>
          </a:ln>
        </p:spPr>
      </p:pic>
      <p:pic>
        <p:nvPicPr>
          <p:cNvPr id="18459" name="그림 18458" descr="원, 화이트, 그래픽, 로고이(가) 표시된 사진  자동 생성된 설명"/>
          <p:cNvPicPr>
            <a:picLocks noChangeAspect="1"/>
          </p:cNvPicPr>
          <p:nvPr/>
        </p:nvPicPr>
        <p:blipFill rotWithShape="1">
          <a:blip r:embed="rId9">
            <a:lum/>
          </a:blip>
          <a:stretch>
            <a:fillRect/>
          </a:stretch>
        </p:blipFill>
        <p:spPr>
          <a:xfrm>
            <a:off x="947558" y="5217152"/>
            <a:ext cx="596800" cy="674554"/>
          </a:xfrm>
          <a:prstGeom prst="rect">
            <a:avLst/>
          </a:prstGeom>
          <a:noFill/>
          <a:ln>
            <a:noFill/>
          </a:ln>
        </p:spPr>
      </p:pic>
      <p:cxnSp>
        <p:nvCxnSpPr>
          <p:cNvPr id="18460" name="직선 화살표 연결선 18459"/>
          <p:cNvCxnSpPr/>
          <p:nvPr/>
        </p:nvCxnSpPr>
        <p:spPr>
          <a:xfrm flipV="1">
            <a:off x="1544359" y="5552057"/>
            <a:ext cx="411096" cy="3181"/>
          </a:xfrm>
          <a:prstGeom prst="straightConnector1">
            <a:avLst/>
          </a:prstGeom>
          <a:noFill/>
          <a:ln w="9544" cap="flat" cmpd="sng" algn="ctr">
            <a:solidFill>
              <a:srgbClr val="FF0000">
                <a:alpha val="100000"/>
              </a:srgbClr>
            </a:solidFill>
            <a:prstDash val="solid"/>
            <a:round/>
            <a:headEnd w="med" len="med"/>
            <a:tailEnd type="triangle" w="med" len="med"/>
          </a:ln>
        </p:spPr>
      </p:cxnSp>
      <p:cxnSp>
        <p:nvCxnSpPr>
          <p:cNvPr id="18461" name="연결선: 꺾임 18460"/>
          <p:cNvCxnSpPr/>
          <p:nvPr/>
        </p:nvCxnSpPr>
        <p:spPr>
          <a:xfrm rot="5400000">
            <a:off x="2001448" y="2704638"/>
            <a:ext cx="2045991" cy="2036334"/>
          </a:xfrm>
          <a:prstGeom prst="bentConnector3">
            <a:avLst>
              <a:gd name="adj1" fmla="val 49996"/>
            </a:avLst>
          </a:prstGeom>
          <a:noFill/>
          <a:ln w="3237" cap="flat" cmpd="sng" algn="ctr">
            <a:solidFill>
              <a:srgbClr val="FF0000">
                <a:alpha val="100000"/>
              </a:srgbClr>
            </a:solidFill>
            <a:prstDash val="solid"/>
            <a:round/>
            <a:headEnd type="triangle" w="med" len="med"/>
            <a:tailEnd type="triangle" w="med" len="med"/>
          </a:ln>
        </p:spPr>
      </p:cxnSp>
      <p:sp>
        <p:nvSpPr>
          <p:cNvPr id="18462" name="타원 18461"/>
          <p:cNvSpPr/>
          <p:nvPr/>
        </p:nvSpPr>
        <p:spPr>
          <a:xfrm>
            <a:off x="2145904" y="4652111"/>
            <a:ext cx="171415" cy="171415"/>
          </a:xfrm>
          <a:prstGeom prst="ellipse">
            <a:avLst/>
          </a:prstGeom>
          <a:solidFill>
            <a:srgbClr val="FF1300">
              <a:alpha val="100000"/>
            </a:srgbClr>
          </a:solidFill>
          <a:ln>
            <a:noFill/>
          </a:ln>
        </p:spPr>
        <p:txBody>
          <a:bodyPr vert="horz" wrap="none" lIns="0" tIns="0" rIns="0" bIns="0" anchor="ctr">
            <a:noAutofit/>
          </a:bodyPr>
          <a:lstStyle/>
          <a:p>
            <a:pPr marL="0" lvl="0" indent="0" algn="ctr" rtl="0" eaLnBrk="1" latinLnBrk="1" hangingPunct="1">
              <a:lnSpc>
                <a:spcPct val="100000"/>
              </a:lnSpc>
              <a:spcBef>
                <a:spcPct val="0"/>
              </a:spcBef>
              <a:spcAft>
                <a:spcPct val="0"/>
              </a:spcAft>
              <a:buNone/>
            </a:pPr>
            <a:r>
              <a:rPr kumimoji="1" lang="en-US" altLang="ko-KR" sz="900" b="1" i="0" u="none" baseline="0">
                <a:solidFill>
                  <a:srgbClr val="FFFFFF">
                    <a:alpha val="100000"/>
                  </a:srgbClr>
                </a:solidFill>
                <a:latin typeface="Calibri"/>
                <a:ea typeface="맑은 고딕"/>
              </a:rPr>
              <a:t>1</a:t>
            </a:r>
          </a:p>
        </p:txBody>
      </p:sp>
      <p:sp>
        <p:nvSpPr>
          <p:cNvPr id="18463" name="사각형: 둥근 모서리 18462"/>
          <p:cNvSpPr/>
          <p:nvPr/>
        </p:nvSpPr>
        <p:spPr>
          <a:xfrm>
            <a:off x="6620237" y="1993522"/>
            <a:ext cx="1988778" cy="896764"/>
          </a:xfrm>
          <a:prstGeom prst="roundRect">
            <a:avLst>
              <a:gd name="adj" fmla="val 6250"/>
            </a:avLst>
          </a:prstGeom>
          <a:solidFill>
            <a:srgbClr val="F2F2F2">
              <a:alpha val="100000"/>
            </a:srgbClr>
          </a:solidFill>
          <a:ln w="9377" cap="flat" cmpd="sng" algn="ctr">
            <a:solidFill>
              <a:srgbClr val="808080">
                <a:alpha val="100000"/>
              </a:srgbClr>
            </a:solidFill>
            <a:prstDash val="solid"/>
            <a:miter/>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vert="horz" wrap="square" lIns="90000" tIns="46800" rIns="90000" bIns="46800" anchor="ctr">
            <a:noAutofit/>
          </a:bodyPr>
          <a:lstStyle/>
          <a:p>
            <a:pPr marL="85736" lvl="0" indent="-85736" algn="ctr" rtl="0" eaLnBrk="1" latinLnBrk="1" hangingPunct="1">
              <a:lnSpc>
                <a:spcPct val="100000"/>
              </a:lnSpc>
              <a:spcBef>
                <a:spcPts val="200"/>
              </a:spcBef>
              <a:spcAft>
                <a:spcPct val="0"/>
              </a:spcAft>
              <a:buNone/>
            </a:pPr>
            <a:endParaRPr kumimoji="1" lang="en-US" altLang="ko-KR" sz="800" b="0" i="0" u="none" baseline="0">
              <a:solidFill>
                <a:srgbClr val="000000">
                  <a:alpha val="100000"/>
                </a:srgbClr>
              </a:solidFill>
              <a:latin typeface="Trebuchet MS"/>
              <a:ea typeface="맑은 고딕"/>
            </a:endParaRPr>
          </a:p>
          <a:p>
            <a:pPr marL="85736" lvl="0" indent="-85736" algn="ctr" rtl="0" eaLnBrk="1" latinLnBrk="1" hangingPunct="1">
              <a:lnSpc>
                <a:spcPct val="100000"/>
              </a:lnSpc>
              <a:spcBef>
                <a:spcPts val="200"/>
              </a:spcBef>
              <a:spcAft>
                <a:spcPct val="0"/>
              </a:spcAft>
              <a:buNone/>
            </a:pPr>
            <a:r>
              <a:rPr kumimoji="1" lang="en-US" altLang="ko-KR" sz="800" b="0" i="0" u="none" baseline="0">
                <a:solidFill>
                  <a:srgbClr val="000000">
                    <a:alpha val="100000"/>
                  </a:srgbClr>
                </a:solidFill>
                <a:latin typeface="Trebuchet MS"/>
                <a:ea typeface="맑은 고딕"/>
              </a:rPr>
              <a:t>           작업이 중지되었습니다.</a:t>
            </a:r>
          </a:p>
          <a:p>
            <a:pPr marL="85736" lvl="0" indent="-85736" algn="ctr" rtl="0" eaLnBrk="1" latinLnBrk="1" hangingPunct="1">
              <a:lnSpc>
                <a:spcPct val="100000"/>
              </a:lnSpc>
              <a:spcBef>
                <a:spcPts val="200"/>
              </a:spcBef>
              <a:spcAft>
                <a:spcPct val="0"/>
              </a:spcAft>
              <a:buNone/>
            </a:pPr>
            <a:endParaRPr kumimoji="1" lang="en-US" altLang="ko-KR" sz="800" b="0" i="0" u="none" baseline="0">
              <a:solidFill>
                <a:srgbClr val="000000">
                  <a:alpha val="100000"/>
                </a:srgbClr>
              </a:solidFill>
              <a:latin typeface="Trebuchet MS"/>
              <a:ea typeface="맑은 고딕"/>
            </a:endParaRPr>
          </a:p>
          <a:p>
            <a:pPr marL="85736" lvl="0" indent="-85736" algn="ctr" rtl="0" eaLnBrk="1" latinLnBrk="1" hangingPunct="1">
              <a:lnSpc>
                <a:spcPct val="100000"/>
              </a:lnSpc>
              <a:spcBef>
                <a:spcPts val="200"/>
              </a:spcBef>
              <a:spcAft>
                <a:spcPct val="0"/>
              </a:spcAft>
              <a:buNone/>
            </a:pPr>
            <a:endParaRPr kumimoji="1" lang="en-US" altLang="ko-KR" sz="800" b="0" i="0" u="none" baseline="0">
              <a:solidFill>
                <a:srgbClr val="000000">
                  <a:alpha val="100000"/>
                </a:srgbClr>
              </a:solidFill>
              <a:latin typeface="Trebuchet MS"/>
              <a:ea typeface="맑은 고딕"/>
            </a:endParaRPr>
          </a:p>
        </p:txBody>
      </p:sp>
      <p:sp>
        <p:nvSpPr>
          <p:cNvPr id="18464" name="사각형: 둥근 모서리 18463"/>
          <p:cNvSpPr/>
          <p:nvPr/>
        </p:nvSpPr>
        <p:spPr>
          <a:xfrm>
            <a:off x="7829691" y="2626828"/>
            <a:ext cx="663447" cy="214283"/>
          </a:xfrm>
          <a:prstGeom prst="roundRect">
            <a:avLst>
              <a:gd name="adj" fmla="val 16667"/>
            </a:avLst>
          </a:prstGeom>
          <a:blipFill rotWithShape="1">
            <a:blip r:embed="rId10"/>
            <a:stretch>
              <a:fillRect/>
            </a:stretch>
          </a:blipFill>
          <a:ln w="9377" cap="flat" cmpd="sng" algn="ctr">
            <a:solidFill>
              <a:srgbClr val="4D4D4D">
                <a:alpha val="100000"/>
              </a:srgbClr>
            </a:solidFill>
            <a:prstDash val="solid"/>
            <a:miter/>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vert="horz" wrap="none" lIns="90000" tIns="46800" rIns="90000" bIns="46800" anchor="ctr">
            <a:noAutofit/>
          </a:bodyPr>
          <a:lstStyle/>
          <a:p>
            <a:pPr marL="85736" lvl="0" indent="-85736" algn="ctr" rtl="0" eaLnBrk="1" latinLnBrk="1" hangingPunct="1">
              <a:lnSpc>
                <a:spcPct val="100000"/>
              </a:lnSpc>
              <a:spcBef>
                <a:spcPct val="0"/>
              </a:spcBef>
              <a:spcAft>
                <a:spcPct val="0"/>
              </a:spcAft>
              <a:buNone/>
            </a:pPr>
            <a:r>
              <a:rPr kumimoji="1" lang="en-US" altLang="ko-KR" sz="800" b="0" i="0" u="none" baseline="0">
                <a:solidFill>
                  <a:srgbClr val="000000">
                    <a:alpha val="100000"/>
                  </a:srgbClr>
                </a:solidFill>
                <a:latin typeface="Trebuchet MS"/>
                <a:ea typeface="맑은 고딕"/>
              </a:rPr>
              <a:t>OK</a:t>
            </a:r>
          </a:p>
        </p:txBody>
      </p:sp>
      <p:sp>
        <p:nvSpPr>
          <p:cNvPr id="18468" name="TextBox 18467"/>
          <p:cNvSpPr txBox="1"/>
          <p:nvPr/>
        </p:nvSpPr>
        <p:spPr>
          <a:xfrm>
            <a:off x="6640889" y="1693559"/>
            <a:ext cx="1523706" cy="201557"/>
          </a:xfrm>
          <a:prstGeom prst="rect">
            <a:avLst/>
          </a:prstGeom>
          <a:noFill/>
          <a:ln>
            <a:noFill/>
          </a:ln>
        </p:spPr>
        <p:txBody>
          <a:bodyPr vert="horz" wrap="none" lIns="0" tIns="0" rIns="90000" bIns="46800" anchor="t">
            <a:spAutoFit/>
          </a:bodyPr>
          <a:lstStyle/>
          <a:p>
            <a:pPr marL="0" lvl="0" indent="0" algn="l" rtl="0" eaLnBrk="1" latinLnBrk="1" hangingPunct="1">
              <a:lnSpc>
                <a:spcPct val="100000"/>
              </a:lnSpc>
              <a:spcBef>
                <a:spcPct val="0"/>
              </a:spcBef>
              <a:spcAft>
                <a:spcPct val="0"/>
              </a:spcAft>
              <a:buNone/>
            </a:pPr>
            <a:r>
              <a:rPr kumimoji="1" lang="en-US" altLang="ko-KR" sz="1000" b="1" i="0" u="none" baseline="0">
                <a:solidFill>
                  <a:srgbClr val="7575D1">
                    <a:alpha val="100000"/>
                  </a:srgbClr>
                </a:solidFill>
                <a:latin typeface="Trebuchet MS"/>
                <a:ea typeface="맑은 고딕"/>
              </a:rPr>
              <a:t>[작업 중지 버튼 선택 시]</a:t>
            </a:r>
          </a:p>
        </p:txBody>
      </p:sp>
      <p:sp>
        <p:nvSpPr>
          <p:cNvPr id="18469" name="TextBox 18468"/>
          <p:cNvSpPr txBox="1"/>
          <p:nvPr/>
        </p:nvSpPr>
        <p:spPr>
          <a:xfrm>
            <a:off x="6755148" y="1998323"/>
            <a:ext cx="511121" cy="231698"/>
          </a:xfrm>
          <a:prstGeom prst="rect">
            <a:avLst/>
          </a:prstGeom>
          <a:noFill/>
          <a:ln>
            <a:noFill/>
          </a:ln>
        </p:spPr>
        <p:txBody>
          <a:bodyPr vert="horz" wrap="square" lIns="91440" tIns="45720" rIns="91440" bIns="45720" anchor="t">
            <a:spAutoFit/>
          </a:bodyPr>
          <a:lstStyle/>
          <a:p>
            <a:pPr marL="0" lvl="0" indent="0" algn="l" rtl="0" eaLnBrk="0" latinLnBrk="0" hangingPunct="0">
              <a:lnSpc>
                <a:spcPct val="100000"/>
              </a:lnSpc>
              <a:spcBef>
                <a:spcPct val="0"/>
              </a:spcBef>
              <a:spcAft>
                <a:spcPct val="0"/>
              </a:spcAft>
              <a:buNone/>
            </a:pPr>
            <a:r>
              <a:rPr kumimoji="1" lang="ko-KR" altLang="en-US" sz="900" b="0" i="0" u="none" baseline="0">
                <a:solidFill>
                  <a:srgbClr val="000000">
                    <a:alpha val="100000"/>
                  </a:srgbClr>
                </a:solidFill>
                <a:latin typeface="맑은 고딕"/>
                <a:ea typeface="맑은 고딕"/>
              </a:rPr>
              <a:t>알림</a:t>
            </a:r>
          </a:p>
        </p:txBody>
      </p:sp>
      <p:pic>
        <p:nvPicPr>
          <p:cNvPr id="18470" name="그림 18469" descr="그래픽, 스크린샷, 그래픽 디자인, 다채로움이(가) 표시된 사진  자동 생성된 설명"/>
          <p:cNvPicPr>
            <a:picLocks noChangeAspect="1"/>
          </p:cNvPicPr>
          <p:nvPr/>
        </p:nvPicPr>
        <p:blipFill rotWithShape="1">
          <a:blip r:embed="rId6">
            <a:lum/>
          </a:blip>
          <a:stretch>
            <a:fillRect/>
          </a:stretch>
        </p:blipFill>
        <p:spPr>
          <a:xfrm>
            <a:off x="6690064" y="2042753"/>
            <a:ext cx="130166" cy="130110"/>
          </a:xfrm>
          <a:prstGeom prst="rect">
            <a:avLst/>
          </a:prstGeom>
          <a:noFill/>
          <a:ln>
            <a:noFill/>
          </a:ln>
        </p:spPr>
      </p:pic>
      <p:cxnSp>
        <p:nvCxnSpPr>
          <p:cNvPr id="18471" name="직선 연결선 18470"/>
          <p:cNvCxnSpPr/>
          <p:nvPr/>
        </p:nvCxnSpPr>
        <p:spPr>
          <a:xfrm>
            <a:off x="8369335" y="2060224"/>
            <a:ext cx="136529" cy="133292"/>
          </a:xfrm>
          <a:prstGeom prst="line">
            <a:avLst/>
          </a:prstGeom>
          <a:noFill/>
          <a:ln w="12726" cap="flat" cmpd="sng" algn="ctr">
            <a:solidFill>
              <a:srgbClr val="000000">
                <a:alpha val="100000"/>
              </a:srgbClr>
            </a:solidFill>
            <a:prstDash val="solid"/>
            <a:round/>
            <a:headEnd w="med" len="med"/>
            <a:tailEnd w="med" len="med"/>
          </a:ln>
        </p:spPr>
      </p:cxnSp>
      <p:cxnSp>
        <p:nvCxnSpPr>
          <p:cNvPr id="18472" name="직선 연결선 18471"/>
          <p:cNvCxnSpPr/>
          <p:nvPr/>
        </p:nvCxnSpPr>
        <p:spPr>
          <a:xfrm flipV="1">
            <a:off x="8366209" y="2060224"/>
            <a:ext cx="136473" cy="131729"/>
          </a:xfrm>
          <a:prstGeom prst="line">
            <a:avLst/>
          </a:prstGeom>
          <a:noFill/>
          <a:ln w="9544" cap="flat" cmpd="sng" algn="ctr">
            <a:solidFill>
              <a:srgbClr val="000000">
                <a:alpha val="100000"/>
              </a:srgbClr>
            </a:solidFill>
            <a:prstDash val="solid"/>
            <a:round/>
            <a:headEnd w="med" len="med"/>
            <a:tailEnd w="med" len="med"/>
          </a:ln>
        </p:spPr>
      </p:cxnSp>
      <p:pic>
        <p:nvPicPr>
          <p:cNvPr id="18473" name="그림 18472" descr="원, 스크린샷, 그래픽, 상징이(가) 표시된 사진  자동 생성된 설명"/>
          <p:cNvPicPr>
            <a:picLocks noChangeAspect="1"/>
          </p:cNvPicPr>
          <p:nvPr/>
        </p:nvPicPr>
        <p:blipFill rotWithShape="1">
          <a:blip r:embed="rId11">
            <a:lum/>
          </a:blip>
          <a:stretch>
            <a:fillRect/>
          </a:stretch>
        </p:blipFill>
        <p:spPr>
          <a:xfrm>
            <a:off x="6718643" y="2244311"/>
            <a:ext cx="295218" cy="296837"/>
          </a:xfrm>
          <a:prstGeom prst="rect">
            <a:avLst/>
          </a:prstGeom>
          <a:noFill/>
          <a:ln>
            <a:noFill/>
          </a:ln>
        </p:spPr>
      </p:pic>
      <p:sp>
        <p:nvSpPr>
          <p:cNvPr id="18474" name="사각형: 둥근 모서리 18473"/>
          <p:cNvSpPr/>
          <p:nvPr/>
        </p:nvSpPr>
        <p:spPr>
          <a:xfrm>
            <a:off x="6620237" y="3217266"/>
            <a:ext cx="1988778" cy="898383"/>
          </a:xfrm>
          <a:prstGeom prst="roundRect">
            <a:avLst>
              <a:gd name="adj" fmla="val 6250"/>
            </a:avLst>
          </a:prstGeom>
          <a:solidFill>
            <a:srgbClr val="F2F2F2">
              <a:alpha val="100000"/>
            </a:srgbClr>
          </a:solidFill>
          <a:ln w="9377" cap="flat" cmpd="sng" algn="ctr">
            <a:solidFill>
              <a:srgbClr val="808080">
                <a:alpha val="100000"/>
              </a:srgbClr>
            </a:solidFill>
            <a:prstDash val="solid"/>
            <a:miter/>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vert="horz" wrap="square" lIns="90000" tIns="46800" rIns="90000" bIns="46800" anchor="ctr">
            <a:noAutofit/>
          </a:bodyPr>
          <a:lstStyle/>
          <a:p>
            <a:pPr marL="85736" lvl="0" indent="-85736" algn="ctr" rtl="0" eaLnBrk="1" latinLnBrk="1" hangingPunct="1">
              <a:lnSpc>
                <a:spcPct val="100000"/>
              </a:lnSpc>
              <a:spcBef>
                <a:spcPts val="200"/>
              </a:spcBef>
              <a:spcAft>
                <a:spcPct val="0"/>
              </a:spcAft>
              <a:buNone/>
            </a:pPr>
            <a:endParaRPr kumimoji="1" lang="en-US" altLang="ko-KR" sz="800" b="0" i="0" u="none" baseline="0">
              <a:solidFill>
                <a:srgbClr val="000000">
                  <a:alpha val="100000"/>
                </a:srgbClr>
              </a:solidFill>
              <a:latin typeface="Trebuchet MS"/>
              <a:ea typeface="맑은 고딕"/>
            </a:endParaRPr>
          </a:p>
          <a:p>
            <a:pPr marL="85736" lvl="0" indent="-85736" algn="ctr" rtl="0" eaLnBrk="1" latinLnBrk="1" hangingPunct="1">
              <a:lnSpc>
                <a:spcPct val="100000"/>
              </a:lnSpc>
              <a:spcBef>
                <a:spcPts val="200"/>
              </a:spcBef>
              <a:spcAft>
                <a:spcPct val="0"/>
              </a:spcAft>
              <a:buNone/>
            </a:pPr>
            <a:r>
              <a:rPr kumimoji="1" lang="en-US" altLang="ko-KR" sz="800" b="0" i="0" u="none" baseline="0">
                <a:solidFill>
                  <a:srgbClr val="000000">
                    <a:alpha val="100000"/>
                  </a:srgbClr>
                </a:solidFill>
                <a:latin typeface="Trebuchet MS"/>
                <a:ea typeface="맑은 고딕"/>
              </a:rPr>
              <a:t>         분류 기준을 초기화하시겠습니까?</a:t>
            </a:r>
          </a:p>
          <a:p>
            <a:pPr marL="85736" lvl="0" indent="-85736" algn="ctr" rtl="0" eaLnBrk="1" latinLnBrk="1" hangingPunct="1">
              <a:lnSpc>
                <a:spcPct val="100000"/>
              </a:lnSpc>
              <a:spcBef>
                <a:spcPts val="200"/>
              </a:spcBef>
              <a:spcAft>
                <a:spcPct val="0"/>
              </a:spcAft>
              <a:buNone/>
            </a:pPr>
            <a:endParaRPr kumimoji="1" lang="en-US" altLang="ko-KR" sz="800" b="0" i="0" u="none" baseline="0">
              <a:solidFill>
                <a:srgbClr val="000000">
                  <a:alpha val="100000"/>
                </a:srgbClr>
              </a:solidFill>
              <a:latin typeface="Trebuchet MS"/>
              <a:ea typeface="맑은 고딕"/>
            </a:endParaRPr>
          </a:p>
          <a:p>
            <a:pPr marL="85736" lvl="0" indent="-85736" algn="ctr" rtl="0" eaLnBrk="1" latinLnBrk="1" hangingPunct="1">
              <a:lnSpc>
                <a:spcPct val="100000"/>
              </a:lnSpc>
              <a:spcBef>
                <a:spcPts val="200"/>
              </a:spcBef>
              <a:spcAft>
                <a:spcPct val="0"/>
              </a:spcAft>
              <a:buNone/>
            </a:pPr>
            <a:endParaRPr kumimoji="1" lang="en-US" altLang="ko-KR" sz="800" b="0" i="0" u="none" baseline="0">
              <a:solidFill>
                <a:srgbClr val="000000">
                  <a:alpha val="100000"/>
                </a:srgbClr>
              </a:solidFill>
              <a:latin typeface="Trebuchet MS"/>
              <a:ea typeface="맑은 고딕"/>
            </a:endParaRPr>
          </a:p>
        </p:txBody>
      </p:sp>
      <p:sp>
        <p:nvSpPr>
          <p:cNvPr id="18475" name="사각형: 둥근 모서리 18474"/>
          <p:cNvSpPr/>
          <p:nvPr/>
        </p:nvSpPr>
        <p:spPr>
          <a:xfrm>
            <a:off x="7829691" y="3850571"/>
            <a:ext cx="663447" cy="214283"/>
          </a:xfrm>
          <a:prstGeom prst="roundRect">
            <a:avLst>
              <a:gd name="adj" fmla="val 16667"/>
            </a:avLst>
          </a:prstGeom>
          <a:blipFill rotWithShape="1">
            <a:blip r:embed="rId10"/>
            <a:stretch>
              <a:fillRect/>
            </a:stretch>
          </a:blipFill>
          <a:ln w="9377" cap="flat" cmpd="sng" algn="ctr">
            <a:solidFill>
              <a:srgbClr val="4D4D4D">
                <a:alpha val="100000"/>
              </a:srgbClr>
            </a:solidFill>
            <a:prstDash val="solid"/>
            <a:miter/>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vert="horz" wrap="none" lIns="90000" tIns="46800" rIns="90000" bIns="46800" anchor="ctr">
            <a:noAutofit/>
          </a:bodyPr>
          <a:lstStyle/>
          <a:p>
            <a:pPr marL="85736" lvl="0" indent="-85736" algn="ctr" rtl="0" eaLnBrk="1" latinLnBrk="1" hangingPunct="1">
              <a:lnSpc>
                <a:spcPct val="100000"/>
              </a:lnSpc>
              <a:spcBef>
                <a:spcPct val="0"/>
              </a:spcBef>
              <a:spcAft>
                <a:spcPct val="0"/>
              </a:spcAft>
              <a:buNone/>
            </a:pPr>
            <a:r>
              <a:rPr kumimoji="1" lang="en-US" altLang="ko-KR" sz="800" b="0" i="0" u="none" baseline="0">
                <a:solidFill>
                  <a:srgbClr val="000000">
                    <a:alpha val="100000"/>
                  </a:srgbClr>
                </a:solidFill>
                <a:latin typeface="Trebuchet MS"/>
                <a:ea typeface="맑은 고딕"/>
              </a:rPr>
              <a:t>No</a:t>
            </a:r>
          </a:p>
        </p:txBody>
      </p:sp>
      <p:sp>
        <p:nvSpPr>
          <p:cNvPr id="18476" name="TextBox 18475"/>
          <p:cNvSpPr txBox="1"/>
          <p:nvPr/>
        </p:nvSpPr>
        <p:spPr>
          <a:xfrm>
            <a:off x="6755148" y="3222010"/>
            <a:ext cx="511121" cy="217465"/>
          </a:xfrm>
          <a:prstGeom prst="rect">
            <a:avLst/>
          </a:prstGeom>
          <a:noFill/>
          <a:ln>
            <a:noFill/>
          </a:ln>
        </p:spPr>
        <p:txBody>
          <a:bodyPr vert="horz" wrap="square" lIns="91440" tIns="45720" rIns="91440" bIns="45720" anchor="t">
            <a:spAutoFit/>
          </a:bodyPr>
          <a:lstStyle/>
          <a:p>
            <a:pPr marL="0" lvl="0" indent="0" algn="l" rtl="0" eaLnBrk="0" latinLnBrk="0" hangingPunct="0">
              <a:lnSpc>
                <a:spcPct val="100000"/>
              </a:lnSpc>
              <a:spcBef>
                <a:spcPct val="0"/>
              </a:spcBef>
              <a:spcAft>
                <a:spcPct val="0"/>
              </a:spcAft>
              <a:buNone/>
            </a:pPr>
            <a:r>
              <a:rPr kumimoji="1" lang="ko-KR" altLang="en-US" sz="900" b="0" i="0" u="none" baseline="0">
                <a:solidFill>
                  <a:srgbClr val="000000">
                    <a:alpha val="100000"/>
                  </a:srgbClr>
                </a:solidFill>
                <a:latin typeface="맑은 고딕"/>
                <a:ea typeface="맑은 고딕"/>
              </a:rPr>
              <a:t>알림</a:t>
            </a:r>
          </a:p>
        </p:txBody>
      </p:sp>
      <p:pic>
        <p:nvPicPr>
          <p:cNvPr id="18477" name="그림 18476" descr="그래픽, 스크린샷, 그래픽 디자인, 다채로움이(가) 표시된 사진  자동 생성된 설명"/>
          <p:cNvPicPr>
            <a:picLocks noChangeAspect="1"/>
          </p:cNvPicPr>
          <p:nvPr/>
        </p:nvPicPr>
        <p:blipFill rotWithShape="1">
          <a:blip r:embed="rId6">
            <a:lum/>
          </a:blip>
          <a:stretch>
            <a:fillRect/>
          </a:stretch>
        </p:blipFill>
        <p:spPr>
          <a:xfrm>
            <a:off x="6690064" y="3266497"/>
            <a:ext cx="130166" cy="130110"/>
          </a:xfrm>
          <a:prstGeom prst="rect">
            <a:avLst/>
          </a:prstGeom>
          <a:noFill/>
          <a:ln>
            <a:noFill/>
          </a:ln>
        </p:spPr>
      </p:pic>
      <p:cxnSp>
        <p:nvCxnSpPr>
          <p:cNvPr id="18478" name="직선 연결선 18477"/>
          <p:cNvCxnSpPr/>
          <p:nvPr/>
        </p:nvCxnSpPr>
        <p:spPr>
          <a:xfrm>
            <a:off x="8369335" y="3283912"/>
            <a:ext cx="136529" cy="133348"/>
          </a:xfrm>
          <a:prstGeom prst="line">
            <a:avLst/>
          </a:prstGeom>
          <a:noFill/>
          <a:ln w="12726" cap="flat" cmpd="sng" algn="ctr">
            <a:solidFill>
              <a:srgbClr val="000000">
                <a:alpha val="100000"/>
              </a:srgbClr>
            </a:solidFill>
            <a:prstDash val="solid"/>
            <a:round/>
            <a:headEnd w="med" len="med"/>
            <a:tailEnd w="med" len="med"/>
          </a:ln>
        </p:spPr>
      </p:cxnSp>
      <p:cxnSp>
        <p:nvCxnSpPr>
          <p:cNvPr id="18479" name="직선 연결선 18478"/>
          <p:cNvCxnSpPr/>
          <p:nvPr/>
        </p:nvCxnSpPr>
        <p:spPr>
          <a:xfrm flipV="1">
            <a:off x="8366209" y="3283912"/>
            <a:ext cx="136473" cy="131785"/>
          </a:xfrm>
          <a:prstGeom prst="line">
            <a:avLst/>
          </a:prstGeom>
          <a:noFill/>
          <a:ln w="9544" cap="flat" cmpd="sng" algn="ctr">
            <a:solidFill>
              <a:srgbClr val="000000">
                <a:alpha val="100000"/>
              </a:srgbClr>
            </a:solidFill>
            <a:prstDash val="solid"/>
            <a:round/>
            <a:headEnd w="med" len="med"/>
            <a:tailEnd w="med" len="med"/>
          </a:ln>
        </p:spPr>
      </p:cxnSp>
      <p:sp>
        <p:nvSpPr>
          <p:cNvPr id="18480" name="TextBox 18479"/>
          <p:cNvSpPr txBox="1"/>
          <p:nvPr/>
        </p:nvSpPr>
        <p:spPr>
          <a:xfrm>
            <a:off x="6521831" y="1541177"/>
            <a:ext cx="2212606" cy="3110933"/>
          </a:xfrm>
          <a:prstGeom prst="rect">
            <a:avLst/>
          </a:prstGeom>
          <a:noFill/>
          <a:ln w="19368" cap="flat" cmpd="sng" algn="ctr">
            <a:solidFill>
              <a:srgbClr val="D1D1F0">
                <a:alpha val="100000"/>
              </a:srgbClr>
            </a:solidFill>
            <a:prstDash val="sysDot"/>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sp>
        <p:nvSpPr>
          <p:cNvPr id="18484" name="사각형: 둥근 모서리 18483"/>
          <p:cNvSpPr/>
          <p:nvPr/>
        </p:nvSpPr>
        <p:spPr>
          <a:xfrm>
            <a:off x="7078945" y="3853753"/>
            <a:ext cx="663447" cy="214283"/>
          </a:xfrm>
          <a:prstGeom prst="roundRect">
            <a:avLst>
              <a:gd name="adj" fmla="val 16667"/>
            </a:avLst>
          </a:prstGeom>
          <a:blipFill rotWithShape="1">
            <a:blip r:embed="rId10"/>
            <a:stretch>
              <a:fillRect/>
            </a:stretch>
          </a:blipFill>
          <a:ln w="9377" cap="flat" cmpd="sng" algn="ctr">
            <a:solidFill>
              <a:srgbClr val="4D4D4D">
                <a:alpha val="100000"/>
              </a:srgbClr>
            </a:solidFill>
            <a:prstDash val="solid"/>
            <a:miter/>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vert="horz" wrap="none" lIns="90000" tIns="46800" rIns="90000" bIns="46800" anchor="ctr">
            <a:noAutofit/>
          </a:bodyPr>
          <a:lstStyle/>
          <a:p>
            <a:pPr marL="85736" lvl="0" indent="-85736" algn="ctr" rtl="0" eaLnBrk="1" latinLnBrk="1" hangingPunct="1">
              <a:lnSpc>
                <a:spcPct val="100000"/>
              </a:lnSpc>
              <a:spcBef>
                <a:spcPct val="0"/>
              </a:spcBef>
              <a:spcAft>
                <a:spcPct val="0"/>
              </a:spcAft>
              <a:buNone/>
            </a:pPr>
            <a:r>
              <a:rPr kumimoji="1" lang="en-US" altLang="ko-KR" sz="800" b="0" i="0" u="none" baseline="0">
                <a:solidFill>
                  <a:srgbClr val="000000">
                    <a:alpha val="100000"/>
                  </a:srgbClr>
                </a:solidFill>
                <a:latin typeface="Trebuchet MS"/>
                <a:ea typeface="맑은 고딕"/>
              </a:rPr>
              <a:t>Yes</a:t>
            </a:r>
          </a:p>
        </p:txBody>
      </p:sp>
      <p:pic>
        <p:nvPicPr>
          <p:cNvPr id="18485" name="그림 18484" descr="그래픽, 원, 상징, 로고이(가) 표시된 사진  자동 생성된 설명"/>
          <p:cNvPicPr>
            <a:picLocks noChangeAspect="1"/>
          </p:cNvPicPr>
          <p:nvPr/>
        </p:nvPicPr>
        <p:blipFill rotWithShape="1">
          <a:blip r:embed="rId12">
            <a:lum/>
          </a:blip>
          <a:stretch>
            <a:fillRect/>
          </a:stretch>
        </p:blipFill>
        <p:spPr>
          <a:xfrm>
            <a:off x="6653560" y="3458509"/>
            <a:ext cx="315871" cy="314308"/>
          </a:xfrm>
          <a:prstGeom prst="rect">
            <a:avLst/>
          </a:prstGeom>
          <a:noFill/>
          <a:ln>
            <a:noFill/>
          </a:ln>
        </p:spPr>
      </p:pic>
      <p:cxnSp>
        <p:nvCxnSpPr>
          <p:cNvPr id="18486" name="직선 화살표 연결선 18485"/>
          <p:cNvCxnSpPr/>
          <p:nvPr/>
        </p:nvCxnSpPr>
        <p:spPr>
          <a:xfrm>
            <a:off x="7615407" y="2891905"/>
            <a:ext cx="0" cy="325360"/>
          </a:xfrm>
          <a:prstGeom prst="straightConnector1">
            <a:avLst/>
          </a:prstGeom>
          <a:noFill/>
          <a:ln w="12726" cap="flat" cmpd="sng" algn="ctr">
            <a:solidFill>
              <a:srgbClr val="FF0000">
                <a:alpha val="100000"/>
              </a:srgbClr>
            </a:solidFill>
            <a:prstDash val="solid"/>
            <a:round/>
            <a:headEnd w="med" len="med"/>
            <a:tailEnd type="triangle" w="med" len="med"/>
          </a:ln>
        </p:spPr>
      </p:cxnSp>
    </p:spTree>
    <p:extLst>
      <p:ext uri="{BB962C8B-B14F-4D97-AF65-F5344CB8AC3E}">
        <p14:creationId xmlns:p14="http://schemas.microsoft.com/office/powerpoint/2010/main" val="2087668162"/>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TextBox 19459"/>
          <p:cNvSpPr txBox="1"/>
          <p:nvPr/>
        </p:nvSpPr>
        <p:spPr>
          <a:xfrm>
            <a:off x="101587" y="0"/>
            <a:ext cx="3095025" cy="1118973"/>
          </a:xfrm>
          <a:prstGeom prst="rect">
            <a:avLst/>
          </a:prstGeom>
          <a:solidFill>
            <a:srgbClr val="3B5AA8">
              <a:alpha val="100000"/>
            </a:srgbClr>
          </a:solidFill>
          <a:ln>
            <a:noFill/>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cxnSp>
        <p:nvCxnSpPr>
          <p:cNvPr id="19461" name="직선 연결선 19460"/>
          <p:cNvCxnSpPr/>
          <p:nvPr/>
        </p:nvCxnSpPr>
        <p:spPr>
          <a:xfrm>
            <a:off x="417459" y="534899"/>
            <a:ext cx="2591886" cy="0"/>
          </a:xfrm>
          <a:prstGeom prst="line">
            <a:avLst/>
          </a:prstGeom>
          <a:noFill/>
          <a:ln w="28801" cap="flat" cmpd="sng" algn="ctr">
            <a:solidFill>
              <a:srgbClr val="F2F2F2">
                <a:alpha val="100000"/>
              </a:srgbClr>
            </a:solidFill>
            <a:prstDash val="solid"/>
            <a:round/>
            <a:headEnd w="med" len="med"/>
            <a:tailEnd w="med" len="med"/>
          </a:ln>
        </p:spPr>
      </p:cxnSp>
      <p:cxnSp>
        <p:nvCxnSpPr>
          <p:cNvPr id="19462" name="직선 연결선 19461"/>
          <p:cNvCxnSpPr/>
          <p:nvPr/>
        </p:nvCxnSpPr>
        <p:spPr>
          <a:xfrm>
            <a:off x="3269678" y="542825"/>
            <a:ext cx="5321865" cy="0"/>
          </a:xfrm>
          <a:prstGeom prst="line">
            <a:avLst/>
          </a:prstGeom>
          <a:noFill/>
          <a:ln w="28801" cap="flat" cmpd="sng" algn="ctr">
            <a:solidFill>
              <a:srgbClr val="3B5AA8">
                <a:alpha val="100000"/>
              </a:srgbClr>
            </a:solidFill>
            <a:prstDash val="solid"/>
            <a:round/>
            <a:headEnd w="med" len="med"/>
            <a:tailEnd w="med" len="med"/>
          </a:ln>
        </p:spPr>
      </p:cxnSp>
      <p:sp>
        <p:nvSpPr>
          <p:cNvPr id="19463" name="TextBox 19462"/>
          <p:cNvSpPr txBox="1"/>
          <p:nvPr/>
        </p:nvSpPr>
        <p:spPr>
          <a:xfrm>
            <a:off x="317434" y="685662"/>
            <a:ext cx="2879179" cy="296837"/>
          </a:xfrm>
          <a:prstGeom prst="rect">
            <a:avLst/>
          </a:prstGeom>
          <a:noFill/>
          <a:ln>
            <a:noFill/>
          </a:ln>
        </p:spPr>
        <p:txBody>
          <a:bodyPr vert="horz" wrap="square" lIns="91440" tIns="45720" rIns="91440" bIns="45720" anchor="t">
            <a:noAutofit/>
          </a:bodyPr>
          <a:lstStyle/>
          <a:p>
            <a:pPr marL="0" lvl="0" indent="0" algn="l" rtl="0" eaLnBrk="1" latinLnBrk="1" hangingPunct="1">
              <a:lnSpc>
                <a:spcPct val="100000"/>
              </a:lnSpc>
              <a:spcBef>
                <a:spcPct val="0"/>
              </a:spcBef>
              <a:spcAft>
                <a:spcPct val="0"/>
              </a:spcAft>
              <a:buNone/>
            </a:pPr>
            <a:r>
              <a:rPr kumimoji="0" lang="ko-KR" altLang="en-US" sz="1700" b="1" i="0" u="none" baseline="0">
                <a:solidFill>
                  <a:srgbClr val="FFFFFF">
                    <a:alpha val="100000"/>
                  </a:srgbClr>
                </a:solidFill>
                <a:latin typeface="맑은 고딕"/>
                <a:ea typeface="맑은 고딕"/>
              </a:rPr>
              <a:t>| UI/UX 정의서 </a:t>
            </a:r>
            <a:r>
              <a:rPr kumimoji="0" lang="ko-KR" altLang="en-US" sz="1400" b="1" i="0" u="none" baseline="0">
                <a:solidFill>
                  <a:srgbClr val="FFFFFF">
                    <a:alpha val="100000"/>
                  </a:srgbClr>
                </a:solidFill>
                <a:latin typeface="맑은 고딕"/>
                <a:ea typeface="맑은 고딕"/>
              </a:rPr>
              <a:t>- 화면 설계서</a:t>
            </a:r>
          </a:p>
        </p:txBody>
      </p:sp>
      <p:pic>
        <p:nvPicPr>
          <p:cNvPr id="19464" name="그림 19463"/>
          <p:cNvPicPr>
            <a:picLocks noChangeAspect="1"/>
          </p:cNvPicPr>
          <p:nvPr/>
        </p:nvPicPr>
        <p:blipFill rotWithShape="1">
          <a:blip r:embed="rId2">
            <a:lum/>
          </a:blip>
          <a:stretch>
            <a:fillRect/>
          </a:stretch>
        </p:blipFill>
        <p:spPr>
          <a:xfrm>
            <a:off x="8661428" y="469816"/>
            <a:ext cx="455526" cy="158745"/>
          </a:xfrm>
          <a:prstGeom prst="rect">
            <a:avLst/>
          </a:prstGeom>
          <a:noFill/>
          <a:ln>
            <a:noFill/>
          </a:ln>
        </p:spPr>
      </p:pic>
      <p:sp>
        <p:nvSpPr>
          <p:cNvPr id="19465" name="자유형: 도형 19464"/>
          <p:cNvSpPr/>
          <p:nvPr/>
        </p:nvSpPr>
        <p:spPr>
          <a:xfrm>
            <a:off x="-571348" y="-569729"/>
            <a:ext cx="1168149" cy="1153804"/>
          </a:xfrm>
          <a:custGeom>
            <a:avLst/>
            <a:gdLst>
              <a:gd name="T0" fmla="*/ 0 w 737"/>
              <a:gd name="T1" fmla="*/ 0 h 728"/>
              <a:gd name="T2" fmla="*/ 737 w 737"/>
              <a:gd name="T3" fmla="*/ 728 h 728"/>
            </a:gdLst>
            <a:ahLst/>
            <a:cxnLst/>
            <a:rect l="T0" t="T1" r="T2" b="T3"/>
            <a:pathLst>
              <a:path w="737" h="728">
                <a:moveTo>
                  <a:pt x="0" y="726"/>
                </a:moveTo>
                <a:cubicBezTo>
                  <a:pt x="193" y="728"/>
                  <a:pt x="380" y="655"/>
                  <a:pt x="518" y="521"/>
                </a:cubicBezTo>
                <a:cubicBezTo>
                  <a:pt x="658" y="384"/>
                  <a:pt x="737" y="195"/>
                  <a:pt x="737" y="0"/>
                </a:cubicBezTo>
                <a:lnTo>
                  <a:pt x="378" y="0"/>
                </a:lnTo>
                <a:cubicBezTo>
                  <a:pt x="378" y="97"/>
                  <a:pt x="337" y="191"/>
                  <a:pt x="264" y="260"/>
                </a:cubicBezTo>
                <a:cubicBezTo>
                  <a:pt x="193" y="328"/>
                  <a:pt x="100" y="364"/>
                  <a:pt x="2" y="364"/>
                </a:cubicBezTo>
                <a:cubicBezTo>
                  <a:pt x="0" y="485"/>
                  <a:pt x="0" y="605"/>
                  <a:pt x="0" y="726"/>
                </a:cubicBezTo>
                <a:lnTo>
                  <a:pt x="0" y="726"/>
                </a:lnTo>
                <a:close/>
              </a:path>
            </a:pathLst>
          </a:custGeom>
          <a:solidFill>
            <a:srgbClr val="FFFFFF">
              <a:alpha val="100000"/>
            </a:srgbClr>
          </a:solidFill>
          <a:ln w="25676" cap="flat" cmpd="sng" algn="ctr">
            <a:solidFill>
              <a:srgbClr val="FFFFFF">
                <a:alpha val="100000"/>
              </a:srgbClr>
            </a:solidFill>
            <a:prstDash val="solid"/>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sp>
        <p:nvSpPr>
          <p:cNvPr id="19466" name="TextBox 19465"/>
          <p:cNvSpPr txBox="1"/>
          <p:nvPr/>
        </p:nvSpPr>
        <p:spPr>
          <a:xfrm>
            <a:off x="74572" y="1209454"/>
            <a:ext cx="8894745" cy="306326"/>
          </a:xfrm>
          <a:prstGeom prst="rect">
            <a:avLst/>
          </a:prstGeom>
          <a:noFill/>
          <a:ln>
            <a:noFill/>
          </a:ln>
        </p:spPr>
        <p:txBody>
          <a:bodyPr vert="horz" wrap="square" lIns="90000" tIns="46800" rIns="90000" bIns="46800" anchor="ctr">
            <a:noAutofit/>
          </a:bodyPr>
          <a:lstStyle/>
          <a:p>
            <a:pPr marL="173060" lvl="0" indent="-173060" algn="l" rtl="0" eaLnBrk="1" latinLnBrk="1" hangingPunct="1">
              <a:lnSpc>
                <a:spcPct val="100000"/>
              </a:lnSpc>
              <a:spcBef>
                <a:spcPts val="350"/>
              </a:spcBef>
              <a:spcAft>
                <a:spcPct val="0"/>
              </a:spcAft>
              <a:buClr>
                <a:srgbClr val="FF0000">
                  <a:alpha val="100000"/>
                </a:srgbClr>
              </a:buClr>
              <a:buSzPct val="100000"/>
              <a:buFont typeface="Wingdings"/>
              <a:buChar char="§"/>
            </a:pPr>
            <a:r>
              <a:rPr kumimoji="1" lang="en-US" altLang="ko-KR" sz="1400" b="0" i="0" u="none" baseline="0">
                <a:solidFill>
                  <a:srgbClr val="000000">
                    <a:alpha val="100000"/>
                  </a:srgbClr>
                </a:solidFill>
                <a:latin typeface="Trebuchet MS"/>
                <a:ea typeface="맑은 고딕"/>
              </a:rPr>
              <a:t>옵션버튼 &gt; 분류기준 선택 &gt; 분류 시작 &gt; 작업 중지 버튼 클릭 </a:t>
            </a:r>
          </a:p>
        </p:txBody>
      </p:sp>
      <p:sp>
        <p:nvSpPr>
          <p:cNvPr id="19467" name="TextBox 19466"/>
          <p:cNvSpPr txBox="1"/>
          <p:nvPr/>
        </p:nvSpPr>
        <p:spPr>
          <a:xfrm>
            <a:off x="995170" y="4821964"/>
            <a:ext cx="6947216" cy="1330075"/>
          </a:xfrm>
          <a:prstGeom prst="rect">
            <a:avLst/>
          </a:prstGeom>
          <a:noFill/>
          <a:ln w="19368" cap="flat" cmpd="sng" algn="ctr">
            <a:solidFill>
              <a:srgbClr val="D1D1F0">
                <a:alpha val="100000"/>
              </a:srgbClr>
            </a:solidFill>
            <a:prstDash val="sysDot"/>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pic>
        <p:nvPicPr>
          <p:cNvPr id="19468" name="그림 19467"/>
          <p:cNvPicPr>
            <a:picLocks noChangeAspect="1"/>
          </p:cNvPicPr>
          <p:nvPr/>
        </p:nvPicPr>
        <p:blipFill rotWithShape="1">
          <a:blip r:embed="rId3">
            <a:lum/>
          </a:blip>
          <a:stretch>
            <a:fillRect/>
          </a:stretch>
        </p:blipFill>
        <p:spPr>
          <a:xfrm>
            <a:off x="8101131" y="119058"/>
            <a:ext cx="868185" cy="279310"/>
          </a:xfrm>
          <a:prstGeom prst="rect">
            <a:avLst/>
          </a:prstGeom>
          <a:noFill/>
          <a:ln>
            <a:noFill/>
          </a:ln>
        </p:spPr>
      </p:pic>
      <p:sp>
        <p:nvSpPr>
          <p:cNvPr id="19469" name="TextBox 19468"/>
          <p:cNvSpPr txBox="1"/>
          <p:nvPr/>
        </p:nvSpPr>
        <p:spPr>
          <a:xfrm>
            <a:off x="1084087" y="4923552"/>
            <a:ext cx="1523706" cy="193630"/>
          </a:xfrm>
          <a:prstGeom prst="rect">
            <a:avLst/>
          </a:prstGeom>
          <a:noFill/>
          <a:ln>
            <a:noFill/>
          </a:ln>
        </p:spPr>
        <p:txBody>
          <a:bodyPr vert="horz" wrap="none" lIns="0" tIns="0" rIns="90000" bIns="46800" anchor="t">
            <a:spAutoFit/>
          </a:bodyPr>
          <a:lstStyle/>
          <a:p>
            <a:pPr marL="0" lvl="0" indent="0" algn="l" rtl="0" eaLnBrk="1" latinLnBrk="1" hangingPunct="1">
              <a:lnSpc>
                <a:spcPct val="100000"/>
              </a:lnSpc>
              <a:spcBef>
                <a:spcPct val="0"/>
              </a:spcBef>
              <a:spcAft>
                <a:spcPct val="0"/>
              </a:spcAft>
              <a:buNone/>
            </a:pPr>
            <a:r>
              <a:rPr kumimoji="1" lang="en-US" altLang="ko-KR" sz="1000" b="1" i="0" u="none" baseline="0">
                <a:solidFill>
                  <a:srgbClr val="7575D1">
                    <a:alpha val="100000"/>
                  </a:srgbClr>
                </a:solidFill>
                <a:latin typeface="Trebuchet MS"/>
                <a:ea typeface="맑은 고딕"/>
              </a:rPr>
              <a:t>[작업 중지 버튼 선택 시]</a:t>
            </a:r>
          </a:p>
        </p:txBody>
      </p:sp>
      <p:pic>
        <p:nvPicPr>
          <p:cNvPr id="19470" name="그림 19469" descr="텍스트, 스크린샷, 디자인이(가) 표시된 사진  자동 생성된 설명"/>
          <p:cNvPicPr>
            <a:picLocks noChangeAspect="1"/>
          </p:cNvPicPr>
          <p:nvPr/>
        </p:nvPicPr>
        <p:blipFill rotWithShape="1">
          <a:blip r:embed="rId4">
            <a:lum/>
          </a:blip>
          <a:srcRect t="5420"/>
          <a:stretch>
            <a:fillRect/>
          </a:stretch>
        </p:blipFill>
        <p:spPr>
          <a:xfrm>
            <a:off x="1023749" y="1612624"/>
            <a:ext cx="5694894" cy="3033124"/>
          </a:xfrm>
          <a:prstGeom prst="rect">
            <a:avLst/>
          </a:prstGeom>
          <a:noFill/>
          <a:ln>
            <a:noFill/>
          </a:ln>
        </p:spPr>
      </p:pic>
      <p:pic>
        <p:nvPicPr>
          <p:cNvPr id="19471" name="그림 19470"/>
          <p:cNvPicPr>
            <a:picLocks noChangeAspect="1"/>
          </p:cNvPicPr>
          <p:nvPr/>
        </p:nvPicPr>
        <p:blipFill rotWithShape="1">
          <a:blip r:embed="rId5">
            <a:lum/>
          </a:blip>
          <a:stretch>
            <a:fillRect/>
          </a:stretch>
        </p:blipFill>
        <p:spPr>
          <a:xfrm>
            <a:off x="3396607" y="5042555"/>
            <a:ext cx="4248997" cy="968210"/>
          </a:xfrm>
          <a:prstGeom prst="rect">
            <a:avLst/>
          </a:prstGeom>
          <a:noFill/>
          <a:ln>
            <a:noFill/>
          </a:ln>
        </p:spPr>
      </p:pic>
      <p:sp>
        <p:nvSpPr>
          <p:cNvPr id="19472" name="사각형: 둥근 모서리 19471"/>
          <p:cNvSpPr/>
          <p:nvPr/>
        </p:nvSpPr>
        <p:spPr>
          <a:xfrm>
            <a:off x="1063435" y="5126672"/>
            <a:ext cx="1988778" cy="898383"/>
          </a:xfrm>
          <a:prstGeom prst="roundRect">
            <a:avLst>
              <a:gd name="adj" fmla="val 6250"/>
            </a:avLst>
          </a:prstGeom>
          <a:solidFill>
            <a:srgbClr val="F2F2F2">
              <a:alpha val="100000"/>
            </a:srgbClr>
          </a:solidFill>
          <a:ln w="9377" cap="flat" cmpd="sng" algn="ctr">
            <a:solidFill>
              <a:srgbClr val="808080">
                <a:alpha val="100000"/>
              </a:srgbClr>
            </a:solidFill>
            <a:prstDash val="solid"/>
            <a:miter/>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vert="horz" wrap="square" lIns="90000" tIns="46800" rIns="90000" bIns="46800" anchor="ctr">
            <a:noAutofit/>
          </a:bodyPr>
          <a:lstStyle/>
          <a:p>
            <a:pPr marL="85736" lvl="0" indent="-85736" algn="ctr" rtl="0" eaLnBrk="1" latinLnBrk="1" hangingPunct="1">
              <a:lnSpc>
                <a:spcPct val="100000"/>
              </a:lnSpc>
              <a:spcBef>
                <a:spcPts val="200"/>
              </a:spcBef>
              <a:spcAft>
                <a:spcPct val="0"/>
              </a:spcAft>
              <a:buNone/>
            </a:pPr>
            <a:endParaRPr kumimoji="1" lang="en-US" altLang="ko-KR" sz="800" b="0" i="0" u="none" baseline="0">
              <a:solidFill>
                <a:srgbClr val="000000">
                  <a:alpha val="100000"/>
                </a:srgbClr>
              </a:solidFill>
              <a:latin typeface="Trebuchet MS"/>
              <a:ea typeface="맑은 고딕"/>
            </a:endParaRPr>
          </a:p>
          <a:p>
            <a:pPr marL="85736" lvl="0" indent="-85736" algn="ctr" rtl="0" eaLnBrk="1" latinLnBrk="1" hangingPunct="1">
              <a:lnSpc>
                <a:spcPct val="100000"/>
              </a:lnSpc>
              <a:spcBef>
                <a:spcPts val="200"/>
              </a:spcBef>
              <a:spcAft>
                <a:spcPct val="0"/>
              </a:spcAft>
              <a:buNone/>
            </a:pPr>
            <a:r>
              <a:rPr kumimoji="1" lang="en-US" altLang="ko-KR" sz="800" b="0" i="0" u="none" baseline="0">
                <a:solidFill>
                  <a:srgbClr val="000000">
                    <a:alpha val="100000"/>
                  </a:srgbClr>
                </a:solidFill>
                <a:latin typeface="Trebuchet MS"/>
                <a:ea typeface="맑은 고딕"/>
              </a:rPr>
              <a:t>         분류 기준을 초기화하시겠습니까?</a:t>
            </a:r>
          </a:p>
          <a:p>
            <a:pPr marL="85736" lvl="0" indent="-85736" algn="ctr" rtl="0" eaLnBrk="1" latinLnBrk="1" hangingPunct="1">
              <a:lnSpc>
                <a:spcPct val="100000"/>
              </a:lnSpc>
              <a:spcBef>
                <a:spcPts val="200"/>
              </a:spcBef>
              <a:spcAft>
                <a:spcPct val="0"/>
              </a:spcAft>
              <a:buNone/>
            </a:pPr>
            <a:endParaRPr kumimoji="1" lang="en-US" altLang="ko-KR" sz="800" b="0" i="0" u="none" baseline="0">
              <a:solidFill>
                <a:srgbClr val="000000">
                  <a:alpha val="100000"/>
                </a:srgbClr>
              </a:solidFill>
              <a:latin typeface="Trebuchet MS"/>
              <a:ea typeface="맑은 고딕"/>
            </a:endParaRPr>
          </a:p>
          <a:p>
            <a:pPr marL="85736" lvl="0" indent="-85736" algn="ctr" rtl="0" eaLnBrk="1" latinLnBrk="1" hangingPunct="1">
              <a:lnSpc>
                <a:spcPct val="100000"/>
              </a:lnSpc>
              <a:spcBef>
                <a:spcPts val="200"/>
              </a:spcBef>
              <a:spcAft>
                <a:spcPct val="0"/>
              </a:spcAft>
              <a:buNone/>
            </a:pPr>
            <a:endParaRPr kumimoji="1" lang="en-US" altLang="ko-KR" sz="800" b="0" i="0" u="none" baseline="0">
              <a:solidFill>
                <a:srgbClr val="000000">
                  <a:alpha val="100000"/>
                </a:srgbClr>
              </a:solidFill>
              <a:latin typeface="Trebuchet MS"/>
              <a:ea typeface="맑은 고딕"/>
            </a:endParaRPr>
          </a:p>
        </p:txBody>
      </p:sp>
      <p:sp>
        <p:nvSpPr>
          <p:cNvPr id="19476" name="사각형: 둥근 모서리 19475"/>
          <p:cNvSpPr/>
          <p:nvPr/>
        </p:nvSpPr>
        <p:spPr>
          <a:xfrm>
            <a:off x="2274452" y="5759977"/>
            <a:ext cx="663447" cy="214283"/>
          </a:xfrm>
          <a:prstGeom prst="roundRect">
            <a:avLst>
              <a:gd name="adj" fmla="val 16667"/>
            </a:avLst>
          </a:prstGeom>
          <a:blipFill rotWithShape="1">
            <a:blip r:embed="rId6"/>
            <a:stretch>
              <a:fillRect/>
            </a:stretch>
          </a:blipFill>
          <a:ln w="9377" cap="flat" cmpd="sng" algn="ctr">
            <a:solidFill>
              <a:srgbClr val="4D4D4D">
                <a:alpha val="100000"/>
              </a:srgbClr>
            </a:solidFill>
            <a:prstDash val="solid"/>
            <a:miter/>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vert="horz" wrap="none" lIns="90000" tIns="46800" rIns="90000" bIns="46800" anchor="ctr">
            <a:noAutofit/>
          </a:bodyPr>
          <a:lstStyle/>
          <a:p>
            <a:pPr marL="85736" lvl="0" indent="-85736" algn="ctr" rtl="0" eaLnBrk="1" latinLnBrk="1" hangingPunct="1">
              <a:lnSpc>
                <a:spcPct val="100000"/>
              </a:lnSpc>
              <a:spcBef>
                <a:spcPct val="0"/>
              </a:spcBef>
              <a:spcAft>
                <a:spcPct val="0"/>
              </a:spcAft>
              <a:buNone/>
            </a:pPr>
            <a:r>
              <a:rPr kumimoji="1" lang="en-US" altLang="ko-KR" sz="800" b="0" i="0" u="none" baseline="0">
                <a:solidFill>
                  <a:srgbClr val="000000">
                    <a:alpha val="100000"/>
                  </a:srgbClr>
                </a:solidFill>
                <a:latin typeface="Trebuchet MS"/>
                <a:ea typeface="맑은 고딕"/>
              </a:rPr>
              <a:t>No</a:t>
            </a:r>
          </a:p>
        </p:txBody>
      </p:sp>
      <p:sp>
        <p:nvSpPr>
          <p:cNvPr id="19477" name="TextBox 19476"/>
          <p:cNvSpPr txBox="1"/>
          <p:nvPr/>
        </p:nvSpPr>
        <p:spPr>
          <a:xfrm>
            <a:off x="1198346" y="5133035"/>
            <a:ext cx="512683" cy="230135"/>
          </a:xfrm>
          <a:prstGeom prst="rect">
            <a:avLst/>
          </a:prstGeom>
          <a:noFill/>
          <a:ln>
            <a:noFill/>
          </a:ln>
        </p:spPr>
        <p:txBody>
          <a:bodyPr vert="horz" wrap="square" lIns="91440" tIns="45720" rIns="91440" bIns="45720" anchor="t">
            <a:spAutoFit/>
          </a:bodyPr>
          <a:lstStyle/>
          <a:p>
            <a:pPr marL="0" lvl="0" indent="0" algn="l" rtl="0" eaLnBrk="0" latinLnBrk="0" hangingPunct="0">
              <a:lnSpc>
                <a:spcPct val="100000"/>
              </a:lnSpc>
              <a:spcBef>
                <a:spcPct val="0"/>
              </a:spcBef>
              <a:spcAft>
                <a:spcPct val="0"/>
              </a:spcAft>
              <a:buNone/>
            </a:pPr>
            <a:r>
              <a:rPr kumimoji="1" lang="ko-KR" altLang="en-US" sz="900" b="0" i="0" u="none" baseline="0">
                <a:solidFill>
                  <a:srgbClr val="000000">
                    <a:alpha val="100000"/>
                  </a:srgbClr>
                </a:solidFill>
                <a:latin typeface="맑은 고딕"/>
                <a:ea typeface="맑은 고딕"/>
              </a:rPr>
              <a:t>알림</a:t>
            </a:r>
          </a:p>
        </p:txBody>
      </p:sp>
      <p:pic>
        <p:nvPicPr>
          <p:cNvPr id="19478" name="그림 19477" descr="그래픽, 스크린샷, 그래픽 디자인, 다채로움이(가) 표시된 사진  자동 생성된 설명"/>
          <p:cNvPicPr>
            <a:picLocks noChangeAspect="1"/>
          </p:cNvPicPr>
          <p:nvPr/>
        </p:nvPicPr>
        <p:blipFill rotWithShape="1">
          <a:blip r:embed="rId7">
            <a:lum/>
          </a:blip>
          <a:stretch>
            <a:fillRect/>
          </a:stretch>
        </p:blipFill>
        <p:spPr>
          <a:xfrm>
            <a:off x="1133263" y="5177466"/>
            <a:ext cx="130166" cy="130166"/>
          </a:xfrm>
          <a:prstGeom prst="rect">
            <a:avLst/>
          </a:prstGeom>
          <a:noFill/>
          <a:ln>
            <a:noFill/>
          </a:ln>
        </p:spPr>
      </p:pic>
      <p:cxnSp>
        <p:nvCxnSpPr>
          <p:cNvPr id="19479" name="직선 연결선 19478"/>
          <p:cNvCxnSpPr/>
          <p:nvPr/>
        </p:nvCxnSpPr>
        <p:spPr>
          <a:xfrm>
            <a:off x="2812533" y="5196500"/>
            <a:ext cx="136529" cy="131785"/>
          </a:xfrm>
          <a:prstGeom prst="line">
            <a:avLst/>
          </a:prstGeom>
          <a:noFill/>
          <a:ln w="12726" cap="flat" cmpd="sng" algn="ctr">
            <a:solidFill>
              <a:srgbClr val="000000">
                <a:alpha val="100000"/>
              </a:srgbClr>
            </a:solidFill>
            <a:prstDash val="solid"/>
            <a:round/>
            <a:headEnd w="med" len="med"/>
            <a:tailEnd w="med" len="med"/>
          </a:ln>
        </p:spPr>
      </p:cxnSp>
      <p:cxnSp>
        <p:nvCxnSpPr>
          <p:cNvPr id="19480" name="직선 연결선 19479"/>
          <p:cNvCxnSpPr/>
          <p:nvPr/>
        </p:nvCxnSpPr>
        <p:spPr>
          <a:xfrm flipV="1">
            <a:off x="2809351" y="5194937"/>
            <a:ext cx="138092" cy="131729"/>
          </a:xfrm>
          <a:prstGeom prst="line">
            <a:avLst/>
          </a:prstGeom>
          <a:noFill/>
          <a:ln w="9544" cap="flat" cmpd="sng" algn="ctr">
            <a:solidFill>
              <a:srgbClr val="000000">
                <a:alpha val="100000"/>
              </a:srgbClr>
            </a:solidFill>
            <a:prstDash val="solid"/>
            <a:round/>
            <a:headEnd w="med" len="med"/>
            <a:tailEnd w="med" len="med"/>
          </a:ln>
        </p:spPr>
      </p:cxnSp>
      <p:sp>
        <p:nvSpPr>
          <p:cNvPr id="19481" name="사각형: 둥근 모서리 19480"/>
          <p:cNvSpPr/>
          <p:nvPr/>
        </p:nvSpPr>
        <p:spPr>
          <a:xfrm>
            <a:off x="1522143" y="5764722"/>
            <a:ext cx="663447" cy="214283"/>
          </a:xfrm>
          <a:prstGeom prst="roundRect">
            <a:avLst>
              <a:gd name="adj" fmla="val 16667"/>
            </a:avLst>
          </a:prstGeom>
          <a:blipFill rotWithShape="1">
            <a:blip r:embed="rId6"/>
            <a:stretch>
              <a:fillRect/>
            </a:stretch>
          </a:blipFill>
          <a:ln w="9377" cap="flat" cmpd="sng" algn="ctr">
            <a:solidFill>
              <a:srgbClr val="4D4D4D">
                <a:alpha val="100000"/>
              </a:srgbClr>
            </a:solidFill>
            <a:prstDash val="solid"/>
            <a:miter/>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vert="horz" wrap="none" lIns="90000" tIns="46800" rIns="90000" bIns="46800" anchor="ctr">
            <a:noAutofit/>
          </a:bodyPr>
          <a:lstStyle/>
          <a:p>
            <a:pPr marL="85736" lvl="0" indent="-85736" algn="ctr" rtl="0" eaLnBrk="1" latinLnBrk="1" hangingPunct="1">
              <a:lnSpc>
                <a:spcPct val="100000"/>
              </a:lnSpc>
              <a:spcBef>
                <a:spcPct val="0"/>
              </a:spcBef>
              <a:spcAft>
                <a:spcPct val="0"/>
              </a:spcAft>
              <a:buNone/>
            </a:pPr>
            <a:r>
              <a:rPr kumimoji="1" lang="en-US" altLang="ko-KR" sz="800" b="0" i="0" u="none" baseline="0">
                <a:solidFill>
                  <a:srgbClr val="000000">
                    <a:alpha val="100000"/>
                  </a:srgbClr>
                </a:solidFill>
                <a:latin typeface="Trebuchet MS"/>
                <a:ea typeface="맑은 고딕"/>
              </a:rPr>
              <a:t>Yes</a:t>
            </a:r>
          </a:p>
        </p:txBody>
      </p:sp>
      <p:pic>
        <p:nvPicPr>
          <p:cNvPr id="19482" name="그림 19481" descr="그래픽, 원, 상징, 로고이(가) 표시된 사진  자동 생성된 설명"/>
          <p:cNvPicPr>
            <a:picLocks noChangeAspect="1"/>
          </p:cNvPicPr>
          <p:nvPr/>
        </p:nvPicPr>
        <p:blipFill rotWithShape="1">
          <a:blip r:embed="rId8">
            <a:lum/>
          </a:blip>
          <a:stretch>
            <a:fillRect/>
          </a:stretch>
        </p:blipFill>
        <p:spPr>
          <a:xfrm>
            <a:off x="1096758" y="5367971"/>
            <a:ext cx="315871" cy="315815"/>
          </a:xfrm>
          <a:prstGeom prst="rect">
            <a:avLst/>
          </a:prstGeom>
          <a:noFill/>
          <a:ln>
            <a:noFill/>
          </a:ln>
        </p:spPr>
      </p:pic>
      <p:cxnSp>
        <p:nvCxnSpPr>
          <p:cNvPr id="19483" name="직선 화살표 연결선 19482"/>
          <p:cNvCxnSpPr/>
          <p:nvPr/>
        </p:nvCxnSpPr>
        <p:spPr>
          <a:xfrm flipV="1">
            <a:off x="2185590" y="5525097"/>
            <a:ext cx="1211016" cy="346012"/>
          </a:xfrm>
          <a:prstGeom prst="straightConnector1">
            <a:avLst/>
          </a:prstGeom>
          <a:noFill/>
          <a:ln w="9544" cap="flat" cmpd="sng" algn="ctr">
            <a:solidFill>
              <a:srgbClr val="FF0000">
                <a:alpha val="100000"/>
              </a:srgbClr>
            </a:solidFill>
            <a:prstDash val="solid"/>
            <a:round/>
            <a:headEnd w="med" len="med"/>
            <a:tailEnd type="triangle" w="med" len="med"/>
          </a:ln>
        </p:spPr>
      </p:cxnSp>
      <p:sp>
        <p:nvSpPr>
          <p:cNvPr id="19484" name="타원 19483"/>
          <p:cNvSpPr/>
          <p:nvPr/>
        </p:nvSpPr>
        <p:spPr>
          <a:xfrm>
            <a:off x="2077639" y="5593306"/>
            <a:ext cx="171415" cy="171415"/>
          </a:xfrm>
          <a:prstGeom prst="ellipse">
            <a:avLst/>
          </a:prstGeom>
          <a:solidFill>
            <a:srgbClr val="FF1300">
              <a:alpha val="100000"/>
            </a:srgbClr>
          </a:solidFill>
          <a:ln>
            <a:noFill/>
          </a:ln>
        </p:spPr>
        <p:txBody>
          <a:bodyPr vert="horz" wrap="none" lIns="0" tIns="0" rIns="0" bIns="0" anchor="ctr">
            <a:noAutofit/>
          </a:bodyPr>
          <a:lstStyle/>
          <a:p>
            <a:pPr marL="0" lvl="0" indent="0" algn="ctr" rtl="0" eaLnBrk="1" latinLnBrk="1" hangingPunct="1">
              <a:lnSpc>
                <a:spcPct val="100000"/>
              </a:lnSpc>
              <a:spcBef>
                <a:spcPct val="0"/>
              </a:spcBef>
              <a:spcAft>
                <a:spcPct val="0"/>
              </a:spcAft>
              <a:buNone/>
            </a:pPr>
            <a:r>
              <a:rPr kumimoji="1" lang="en-US" altLang="ko-KR" sz="900" b="1" i="0" u="none" baseline="0">
                <a:solidFill>
                  <a:srgbClr val="FFFFFF">
                    <a:alpha val="100000"/>
                  </a:srgbClr>
                </a:solidFill>
                <a:latin typeface="Calibri"/>
                <a:ea typeface="맑은 고딕"/>
              </a:rPr>
              <a:t>1</a:t>
            </a:r>
          </a:p>
        </p:txBody>
      </p:sp>
      <p:sp>
        <p:nvSpPr>
          <p:cNvPr id="19485" name="타원 19484"/>
          <p:cNvSpPr/>
          <p:nvPr/>
        </p:nvSpPr>
        <p:spPr>
          <a:xfrm>
            <a:off x="3214084" y="5245730"/>
            <a:ext cx="171415" cy="171415"/>
          </a:xfrm>
          <a:prstGeom prst="ellipse">
            <a:avLst/>
          </a:prstGeom>
          <a:solidFill>
            <a:srgbClr val="FF1300">
              <a:alpha val="100000"/>
            </a:srgbClr>
          </a:solidFill>
          <a:ln>
            <a:noFill/>
          </a:ln>
        </p:spPr>
        <p:txBody>
          <a:bodyPr vert="horz" wrap="none" lIns="0" tIns="0" rIns="0" bIns="0" anchor="ctr">
            <a:noAutofit/>
          </a:bodyPr>
          <a:lstStyle/>
          <a:p>
            <a:pPr marL="0" lvl="0" indent="0" algn="ctr" rtl="0" eaLnBrk="1" latinLnBrk="1" hangingPunct="1">
              <a:lnSpc>
                <a:spcPct val="100000"/>
              </a:lnSpc>
              <a:spcBef>
                <a:spcPct val="0"/>
              </a:spcBef>
              <a:spcAft>
                <a:spcPct val="0"/>
              </a:spcAft>
              <a:buNone/>
            </a:pPr>
            <a:r>
              <a:rPr kumimoji="1" lang="en-US" altLang="ko-KR" sz="900" b="1" i="0" u="none" baseline="0">
                <a:solidFill>
                  <a:srgbClr val="FFFFFF">
                    <a:alpha val="100000"/>
                  </a:srgbClr>
                </a:solidFill>
                <a:latin typeface="Calibri"/>
                <a:ea typeface="맑은 고딕"/>
              </a:rPr>
              <a:t>2</a:t>
            </a:r>
          </a:p>
        </p:txBody>
      </p:sp>
    </p:spTree>
    <p:extLst>
      <p:ext uri="{BB962C8B-B14F-4D97-AF65-F5344CB8AC3E}">
        <p14:creationId xmlns:p14="http://schemas.microsoft.com/office/powerpoint/2010/main" val="682342316"/>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TextBox 20483"/>
          <p:cNvSpPr txBox="1"/>
          <p:nvPr/>
        </p:nvSpPr>
        <p:spPr>
          <a:xfrm>
            <a:off x="101587" y="0"/>
            <a:ext cx="3095025" cy="1118973"/>
          </a:xfrm>
          <a:prstGeom prst="rect">
            <a:avLst/>
          </a:prstGeom>
          <a:solidFill>
            <a:srgbClr val="3B5AA8">
              <a:alpha val="100000"/>
            </a:srgbClr>
          </a:solidFill>
          <a:ln>
            <a:noFill/>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cxnSp>
        <p:nvCxnSpPr>
          <p:cNvPr id="20485" name="직선 연결선 20484"/>
          <p:cNvCxnSpPr/>
          <p:nvPr/>
        </p:nvCxnSpPr>
        <p:spPr>
          <a:xfrm>
            <a:off x="417459" y="534899"/>
            <a:ext cx="2591886" cy="0"/>
          </a:xfrm>
          <a:prstGeom prst="line">
            <a:avLst/>
          </a:prstGeom>
          <a:noFill/>
          <a:ln w="28801" cap="flat" cmpd="sng" algn="ctr">
            <a:solidFill>
              <a:srgbClr val="F2F2F2">
                <a:alpha val="100000"/>
              </a:srgbClr>
            </a:solidFill>
            <a:prstDash val="solid"/>
            <a:round/>
            <a:headEnd w="med" len="med"/>
            <a:tailEnd w="med" len="med"/>
          </a:ln>
        </p:spPr>
      </p:cxnSp>
      <p:cxnSp>
        <p:nvCxnSpPr>
          <p:cNvPr id="20486" name="직선 연결선 20485"/>
          <p:cNvCxnSpPr/>
          <p:nvPr/>
        </p:nvCxnSpPr>
        <p:spPr>
          <a:xfrm>
            <a:off x="3269678" y="542825"/>
            <a:ext cx="5321865" cy="0"/>
          </a:xfrm>
          <a:prstGeom prst="line">
            <a:avLst/>
          </a:prstGeom>
          <a:noFill/>
          <a:ln w="28801" cap="flat" cmpd="sng" algn="ctr">
            <a:solidFill>
              <a:srgbClr val="3B5AA8">
                <a:alpha val="100000"/>
              </a:srgbClr>
            </a:solidFill>
            <a:prstDash val="solid"/>
            <a:round/>
            <a:headEnd w="med" len="med"/>
            <a:tailEnd w="med" len="med"/>
          </a:ln>
        </p:spPr>
      </p:cxnSp>
      <p:sp>
        <p:nvSpPr>
          <p:cNvPr id="20487" name="TextBox 20486"/>
          <p:cNvSpPr txBox="1"/>
          <p:nvPr/>
        </p:nvSpPr>
        <p:spPr>
          <a:xfrm>
            <a:off x="317434" y="685662"/>
            <a:ext cx="2952244" cy="273003"/>
          </a:xfrm>
          <a:prstGeom prst="rect">
            <a:avLst/>
          </a:prstGeom>
          <a:noFill/>
          <a:ln>
            <a:noFill/>
          </a:ln>
        </p:spPr>
        <p:txBody>
          <a:bodyPr vert="horz" wrap="square" lIns="91440" tIns="45720" rIns="91440" bIns="45720" anchor="t">
            <a:noAutofit/>
          </a:bodyPr>
          <a:lstStyle/>
          <a:p>
            <a:pPr marL="0" lvl="0" indent="0" algn="l" rtl="0" eaLnBrk="1" latinLnBrk="1" hangingPunct="1">
              <a:lnSpc>
                <a:spcPct val="100000"/>
              </a:lnSpc>
              <a:spcBef>
                <a:spcPct val="0"/>
              </a:spcBef>
              <a:spcAft>
                <a:spcPct val="0"/>
              </a:spcAft>
              <a:buNone/>
            </a:pPr>
            <a:r>
              <a:rPr kumimoji="0" lang="ko-KR" altLang="en-US" sz="1700" b="1" i="0" u="none" baseline="0">
                <a:solidFill>
                  <a:srgbClr val="FFFFFF">
                    <a:alpha val="100000"/>
                  </a:srgbClr>
                </a:solidFill>
                <a:latin typeface="맑은 고딕"/>
                <a:ea typeface="맑은 고딕"/>
              </a:rPr>
              <a:t>| 하드웨어/센서 구성도</a:t>
            </a:r>
          </a:p>
        </p:txBody>
      </p:sp>
      <p:pic>
        <p:nvPicPr>
          <p:cNvPr id="20488" name="그림 20487"/>
          <p:cNvPicPr>
            <a:picLocks noChangeAspect="1"/>
          </p:cNvPicPr>
          <p:nvPr/>
        </p:nvPicPr>
        <p:blipFill rotWithShape="1">
          <a:blip r:embed="rId2">
            <a:lum/>
          </a:blip>
          <a:stretch>
            <a:fillRect/>
          </a:stretch>
        </p:blipFill>
        <p:spPr>
          <a:xfrm>
            <a:off x="8661428" y="469816"/>
            <a:ext cx="455526" cy="158745"/>
          </a:xfrm>
          <a:prstGeom prst="rect">
            <a:avLst/>
          </a:prstGeom>
          <a:noFill/>
          <a:ln>
            <a:noFill/>
          </a:ln>
        </p:spPr>
      </p:pic>
      <p:sp>
        <p:nvSpPr>
          <p:cNvPr id="20489" name="자유형: 도형 20488"/>
          <p:cNvSpPr/>
          <p:nvPr/>
        </p:nvSpPr>
        <p:spPr>
          <a:xfrm>
            <a:off x="-571348" y="-569729"/>
            <a:ext cx="1168149" cy="1153804"/>
          </a:xfrm>
          <a:custGeom>
            <a:avLst/>
            <a:gdLst>
              <a:gd name="T0" fmla="*/ 0 w 737"/>
              <a:gd name="T1" fmla="*/ 0 h 728"/>
              <a:gd name="T2" fmla="*/ 737 w 737"/>
              <a:gd name="T3" fmla="*/ 728 h 728"/>
            </a:gdLst>
            <a:ahLst/>
            <a:cxnLst/>
            <a:rect l="T0" t="T1" r="T2" b="T3"/>
            <a:pathLst>
              <a:path w="737" h="728">
                <a:moveTo>
                  <a:pt x="0" y="726"/>
                </a:moveTo>
                <a:cubicBezTo>
                  <a:pt x="193" y="728"/>
                  <a:pt x="380" y="655"/>
                  <a:pt x="518" y="521"/>
                </a:cubicBezTo>
                <a:cubicBezTo>
                  <a:pt x="658" y="384"/>
                  <a:pt x="737" y="195"/>
                  <a:pt x="737" y="0"/>
                </a:cubicBezTo>
                <a:lnTo>
                  <a:pt x="378" y="0"/>
                </a:lnTo>
                <a:cubicBezTo>
                  <a:pt x="378" y="97"/>
                  <a:pt x="337" y="191"/>
                  <a:pt x="264" y="260"/>
                </a:cubicBezTo>
                <a:cubicBezTo>
                  <a:pt x="193" y="328"/>
                  <a:pt x="100" y="364"/>
                  <a:pt x="2" y="364"/>
                </a:cubicBezTo>
                <a:cubicBezTo>
                  <a:pt x="0" y="485"/>
                  <a:pt x="0" y="605"/>
                  <a:pt x="0" y="726"/>
                </a:cubicBezTo>
                <a:lnTo>
                  <a:pt x="0" y="726"/>
                </a:lnTo>
                <a:close/>
              </a:path>
            </a:pathLst>
          </a:custGeom>
          <a:solidFill>
            <a:srgbClr val="FFFFFF">
              <a:alpha val="100000"/>
            </a:srgbClr>
          </a:solidFill>
          <a:ln w="25676" cap="flat" cmpd="sng" algn="ctr">
            <a:solidFill>
              <a:srgbClr val="FFFFFF">
                <a:alpha val="100000"/>
              </a:srgbClr>
            </a:solidFill>
            <a:prstDash val="solid"/>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pic>
        <p:nvPicPr>
          <p:cNvPr id="20490" name="그림 20489"/>
          <p:cNvPicPr>
            <a:picLocks noChangeAspect="1"/>
          </p:cNvPicPr>
          <p:nvPr/>
        </p:nvPicPr>
        <p:blipFill rotWithShape="1">
          <a:blip r:embed="rId3">
            <a:lum/>
          </a:blip>
          <a:stretch>
            <a:fillRect/>
          </a:stretch>
        </p:blipFill>
        <p:spPr>
          <a:xfrm>
            <a:off x="8101131" y="119058"/>
            <a:ext cx="868185" cy="279310"/>
          </a:xfrm>
          <a:prstGeom prst="rect">
            <a:avLst/>
          </a:prstGeom>
          <a:noFill/>
          <a:ln>
            <a:noFill/>
          </a:ln>
        </p:spPr>
      </p:pic>
      <p:grpSp>
        <p:nvGrpSpPr>
          <p:cNvPr id="20491" name="Group 1"/>
          <p:cNvGrpSpPr/>
          <p:nvPr/>
        </p:nvGrpSpPr>
        <p:grpSpPr>
          <a:xfrm>
            <a:off x="457089" y="1618931"/>
            <a:ext cx="3815685" cy="2231640"/>
            <a:chOff x="457089" y="1618931"/>
            <a:chExt cx="3815685" cy="2231640"/>
          </a:xfrm>
        </p:grpSpPr>
        <p:pic>
          <p:nvPicPr>
            <p:cNvPr id="20492" name="그림 20491"/>
            <p:cNvPicPr>
              <a:picLocks noChangeAspect="1"/>
            </p:cNvPicPr>
            <p:nvPr/>
          </p:nvPicPr>
          <p:blipFill rotWithShape="1">
            <a:blip r:embed="rId4">
              <a:lum/>
            </a:blip>
            <a:stretch>
              <a:fillRect/>
            </a:stretch>
          </p:blipFill>
          <p:spPr>
            <a:xfrm>
              <a:off x="457089" y="1618931"/>
              <a:ext cx="3815685" cy="2231640"/>
            </a:xfrm>
            <a:prstGeom prst="rect">
              <a:avLst/>
            </a:prstGeom>
            <a:noFill/>
            <a:ln>
              <a:noFill/>
            </a:ln>
          </p:spPr>
        </p:pic>
        <p:sp>
          <p:nvSpPr>
            <p:cNvPr id="20493" name="TextBox 20492"/>
            <p:cNvSpPr txBox="1"/>
            <p:nvPr/>
          </p:nvSpPr>
          <p:spPr>
            <a:xfrm>
              <a:off x="3428368" y="2672877"/>
              <a:ext cx="584074" cy="311071"/>
            </a:xfrm>
            <a:prstGeom prst="rect">
              <a:avLst/>
            </a:prstGeom>
            <a:solidFill>
              <a:srgbClr val="FFFFFF">
                <a:alpha val="100000"/>
              </a:srgbClr>
            </a:solidFill>
            <a:ln w="12726" cap="flat" cmpd="sng" algn="ctr">
              <a:solidFill>
                <a:srgbClr val="263E5B">
                  <a:alpha val="100000"/>
                </a:srgbClr>
              </a:solidFill>
              <a:prstDash val="solid"/>
              <a:round/>
              <a:headEnd w="med" len="med"/>
              <a:tailEnd w="med" len="med"/>
            </a:ln>
          </p:spPr>
          <p:txBody>
            <a:bodyPr vert="horz" wrap="square" lIns="91440" tIns="45720" rIns="91440" bIns="45720" anchor="ctr">
              <a:noAutofit/>
            </a:bodyPr>
            <a:lstStyle/>
            <a:p>
              <a:pPr marL="0" lvl="0" indent="0" algn="ctr" defTabSz="64375292" rtl="0" eaLnBrk="1" latinLnBrk="1" hangingPunct="1">
                <a:lnSpc>
                  <a:spcPct val="100000"/>
                </a:lnSpc>
                <a:spcBef>
                  <a:spcPct val="0"/>
                </a:spcBef>
                <a:spcAft>
                  <a:spcPct val="0"/>
                </a:spcAft>
                <a:buNone/>
              </a:pPr>
              <a:r>
                <a:rPr kumimoji="1" lang="en-US" altLang="ko-KR" sz="700" b="0" i="0" u="none" baseline="0">
                  <a:solidFill>
                    <a:srgbClr val="000000">
                      <a:alpha val="100000"/>
                    </a:srgbClr>
                  </a:solidFill>
                  <a:latin typeface="맑은 고딕"/>
                  <a:ea typeface="맑은 고딕"/>
                </a:rPr>
                <a:t>Solenoid valve</a:t>
              </a:r>
            </a:p>
          </p:txBody>
        </p:sp>
      </p:grpSp>
      <p:grpSp>
        <p:nvGrpSpPr>
          <p:cNvPr id="20494" name="Group 2"/>
          <p:cNvGrpSpPr/>
          <p:nvPr/>
        </p:nvGrpSpPr>
        <p:grpSpPr>
          <a:xfrm>
            <a:off x="384080" y="4018805"/>
            <a:ext cx="3961704" cy="2206243"/>
            <a:chOff x="384080" y="4018805"/>
            <a:chExt cx="3961704" cy="2206243"/>
          </a:xfrm>
        </p:grpSpPr>
        <p:grpSp>
          <p:nvGrpSpPr>
            <p:cNvPr id="20495" name="Group 2"/>
            <p:cNvGrpSpPr/>
            <p:nvPr/>
          </p:nvGrpSpPr>
          <p:grpSpPr>
            <a:xfrm>
              <a:off x="3409334" y="4018805"/>
              <a:ext cx="936450" cy="430129"/>
              <a:chOff x="3409334" y="4018805"/>
              <a:chExt cx="936450" cy="430129"/>
            </a:xfrm>
          </p:grpSpPr>
          <p:sp>
            <p:nvSpPr>
              <p:cNvPr id="20496" name="TextBox 20495"/>
              <p:cNvSpPr txBox="1"/>
              <p:nvPr/>
            </p:nvSpPr>
            <p:spPr>
              <a:xfrm>
                <a:off x="3409334" y="4018805"/>
                <a:ext cx="863441" cy="430129"/>
              </a:xfrm>
              <a:prstGeom prst="rect">
                <a:avLst/>
              </a:prstGeom>
              <a:solidFill>
                <a:srgbClr val="FFFFFF">
                  <a:alpha val="100000"/>
                </a:srgbClr>
              </a:solidFill>
              <a:ln w="12726" cap="flat" cmpd="sng" algn="ctr">
                <a:solidFill>
                  <a:srgbClr val="263E5B">
                    <a:alpha val="100000"/>
                  </a:srgbClr>
                </a:solidFill>
                <a:prstDash val="solid"/>
                <a:round/>
                <a:headEnd w="med" len="med"/>
                <a:tailEnd w="med" len="med"/>
              </a:ln>
            </p:spPr>
            <p:txBody>
              <a:bodyPr vert="horz" wrap="square" lIns="91440" tIns="45720" rIns="91440" bIns="45720" anchor="ctr">
                <a:noAutofit/>
              </a:bodyPr>
              <a:lstStyle/>
              <a:p>
                <a:pPr marL="0" lvl="0" indent="0" algn="ctr" defTabSz="64375292" rtl="0" eaLnBrk="1" latinLnBrk="1" hangingPunct="1">
                  <a:lnSpc>
                    <a:spcPct val="100000"/>
                  </a:lnSpc>
                  <a:spcBef>
                    <a:spcPct val="0"/>
                  </a:spcBef>
                  <a:spcAft>
                    <a:spcPct val="0"/>
                  </a:spcAft>
                  <a:buNone/>
                </a:pPr>
                <a:r>
                  <a:rPr kumimoji="1" lang="en-US" altLang="ko-KR" sz="700" b="0" i="0" u="none" baseline="0">
                    <a:solidFill>
                      <a:srgbClr val="000000">
                        <a:alpha val="100000"/>
                      </a:srgbClr>
                    </a:solidFill>
                    <a:latin typeface="맑은 고딕"/>
                    <a:ea typeface="맑은 고딕"/>
                  </a:rPr>
                  <a:t>Actuator1</a:t>
                </a:r>
              </a:p>
              <a:p>
                <a:pPr marL="0" lvl="0" indent="0" algn="ctr" defTabSz="64375292" rtl="0" eaLnBrk="1" latinLnBrk="1" hangingPunct="1">
                  <a:lnSpc>
                    <a:spcPct val="100000"/>
                  </a:lnSpc>
                  <a:spcBef>
                    <a:spcPct val="0"/>
                  </a:spcBef>
                  <a:spcAft>
                    <a:spcPct val="0"/>
                  </a:spcAft>
                  <a:buNone/>
                </a:pPr>
                <a:r>
                  <a:rPr kumimoji="1" lang="en-US" altLang="ko-KR" sz="700" b="0" i="0" u="none" baseline="0">
                    <a:solidFill>
                      <a:srgbClr val="000000">
                        <a:alpha val="100000"/>
                      </a:srgbClr>
                    </a:solidFill>
                    <a:latin typeface="맑은 고딕"/>
                    <a:ea typeface="맑은 고딕"/>
                  </a:rPr>
                  <a:t>(XM540-W150-T)</a:t>
                </a:r>
              </a:p>
            </p:txBody>
          </p:sp>
          <p:sp>
            <p:nvSpPr>
              <p:cNvPr id="20500" name="타원 20499"/>
              <p:cNvSpPr/>
              <p:nvPr/>
            </p:nvSpPr>
            <p:spPr>
              <a:xfrm>
                <a:off x="4201329" y="4088633"/>
                <a:ext cx="144455" cy="288911"/>
              </a:xfrm>
              <a:prstGeom prst="ellipse">
                <a:avLst/>
              </a:prstGeom>
              <a:noFill/>
              <a:ln w="12726" cap="flat" cmpd="sng" algn="ctr">
                <a:solidFill>
                  <a:srgbClr val="263E5B">
                    <a:alpha val="100000"/>
                  </a:srgbClr>
                </a:solid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grpSp>
        <p:grpSp>
          <p:nvGrpSpPr>
            <p:cNvPr id="20501" name="Group 2"/>
            <p:cNvGrpSpPr/>
            <p:nvPr/>
          </p:nvGrpSpPr>
          <p:grpSpPr>
            <a:xfrm>
              <a:off x="3409334" y="4593391"/>
              <a:ext cx="936450" cy="431692"/>
              <a:chOff x="3409334" y="4593391"/>
              <a:chExt cx="936450" cy="431692"/>
            </a:xfrm>
          </p:grpSpPr>
          <p:sp>
            <p:nvSpPr>
              <p:cNvPr id="20502" name="TextBox 20501"/>
              <p:cNvSpPr txBox="1"/>
              <p:nvPr/>
            </p:nvSpPr>
            <p:spPr>
              <a:xfrm>
                <a:off x="3409334" y="4593391"/>
                <a:ext cx="863441" cy="431692"/>
              </a:xfrm>
              <a:prstGeom prst="rect">
                <a:avLst/>
              </a:prstGeom>
              <a:solidFill>
                <a:srgbClr val="FFFFFF">
                  <a:alpha val="100000"/>
                </a:srgbClr>
              </a:solidFill>
              <a:ln w="12726" cap="flat" cmpd="sng" algn="ctr">
                <a:solidFill>
                  <a:srgbClr val="263E5B">
                    <a:alpha val="100000"/>
                  </a:srgbClr>
                </a:solidFill>
                <a:prstDash val="solid"/>
                <a:round/>
                <a:headEnd w="med" len="med"/>
                <a:tailEnd w="med" len="med"/>
              </a:ln>
            </p:spPr>
            <p:txBody>
              <a:bodyPr vert="horz" wrap="square" lIns="91440" tIns="45720" rIns="91440" bIns="45720" anchor="ctr">
                <a:noAutofit/>
              </a:bodyPr>
              <a:lstStyle/>
              <a:p>
                <a:pPr marL="0" lvl="0" indent="0" algn="ctr" defTabSz="64375292" rtl="0" eaLnBrk="1" latinLnBrk="1" hangingPunct="1">
                  <a:lnSpc>
                    <a:spcPct val="100000"/>
                  </a:lnSpc>
                  <a:spcBef>
                    <a:spcPct val="0"/>
                  </a:spcBef>
                  <a:spcAft>
                    <a:spcPct val="0"/>
                  </a:spcAft>
                  <a:buNone/>
                </a:pPr>
                <a:r>
                  <a:rPr kumimoji="1" lang="en-US" altLang="ko-KR" sz="700" b="0" i="0" u="none" baseline="0">
                    <a:solidFill>
                      <a:srgbClr val="000000">
                        <a:alpha val="100000"/>
                      </a:srgbClr>
                    </a:solidFill>
                    <a:latin typeface="맑은 고딕"/>
                    <a:ea typeface="맑은 고딕"/>
                  </a:rPr>
                  <a:t>Actuator2</a:t>
                </a:r>
              </a:p>
              <a:p>
                <a:pPr marL="0" lvl="0" indent="0" algn="ctr" defTabSz="64375292" rtl="0" eaLnBrk="1" latinLnBrk="1" hangingPunct="1">
                  <a:lnSpc>
                    <a:spcPct val="100000"/>
                  </a:lnSpc>
                  <a:spcBef>
                    <a:spcPct val="0"/>
                  </a:spcBef>
                  <a:spcAft>
                    <a:spcPct val="0"/>
                  </a:spcAft>
                  <a:buNone/>
                </a:pPr>
                <a:r>
                  <a:rPr kumimoji="1" lang="en-US" altLang="ko-KR" sz="700" b="0" i="0" u="none" baseline="0">
                    <a:solidFill>
                      <a:srgbClr val="000000">
                        <a:alpha val="100000"/>
                      </a:srgbClr>
                    </a:solidFill>
                    <a:latin typeface="맑은 고딕"/>
                    <a:ea typeface="맑은 고딕"/>
                  </a:rPr>
                  <a:t>(XM540-W150-T)</a:t>
                </a:r>
              </a:p>
            </p:txBody>
          </p:sp>
          <p:sp>
            <p:nvSpPr>
              <p:cNvPr id="20503" name="타원 20502"/>
              <p:cNvSpPr/>
              <p:nvPr/>
            </p:nvSpPr>
            <p:spPr>
              <a:xfrm>
                <a:off x="4201329" y="4664838"/>
                <a:ext cx="144455" cy="288855"/>
              </a:xfrm>
              <a:prstGeom prst="ellipse">
                <a:avLst/>
              </a:prstGeom>
              <a:noFill/>
              <a:ln w="12726" cap="flat" cmpd="sng" algn="ctr">
                <a:solidFill>
                  <a:srgbClr val="263E5B">
                    <a:alpha val="100000"/>
                  </a:srgbClr>
                </a:solid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grpSp>
        <p:grpSp>
          <p:nvGrpSpPr>
            <p:cNvPr id="20504" name="Group 2"/>
            <p:cNvGrpSpPr/>
            <p:nvPr/>
          </p:nvGrpSpPr>
          <p:grpSpPr>
            <a:xfrm>
              <a:off x="3409334" y="5167977"/>
              <a:ext cx="936450" cy="431692"/>
              <a:chOff x="3409334" y="5167977"/>
              <a:chExt cx="936450" cy="431692"/>
            </a:xfrm>
          </p:grpSpPr>
          <p:sp>
            <p:nvSpPr>
              <p:cNvPr id="20505" name="TextBox 20504"/>
              <p:cNvSpPr txBox="1"/>
              <p:nvPr/>
            </p:nvSpPr>
            <p:spPr>
              <a:xfrm>
                <a:off x="3409334" y="5167977"/>
                <a:ext cx="863441" cy="431692"/>
              </a:xfrm>
              <a:prstGeom prst="rect">
                <a:avLst/>
              </a:prstGeom>
              <a:solidFill>
                <a:srgbClr val="FFFFFF">
                  <a:alpha val="100000"/>
                </a:srgbClr>
              </a:solidFill>
              <a:ln w="12726" cap="flat" cmpd="sng" algn="ctr">
                <a:solidFill>
                  <a:srgbClr val="263E5B">
                    <a:alpha val="100000"/>
                  </a:srgbClr>
                </a:solidFill>
                <a:prstDash val="solid"/>
                <a:round/>
                <a:headEnd w="med" len="med"/>
                <a:tailEnd w="med" len="med"/>
              </a:ln>
            </p:spPr>
            <p:txBody>
              <a:bodyPr vert="horz" wrap="square" lIns="91440" tIns="45720" rIns="91440" bIns="45720" anchor="ctr">
                <a:noAutofit/>
              </a:bodyPr>
              <a:lstStyle/>
              <a:p>
                <a:pPr marL="0" lvl="0" indent="0" algn="ctr" defTabSz="64375292" rtl="0" eaLnBrk="1" latinLnBrk="1" hangingPunct="1">
                  <a:lnSpc>
                    <a:spcPct val="100000"/>
                  </a:lnSpc>
                  <a:spcBef>
                    <a:spcPct val="0"/>
                  </a:spcBef>
                  <a:spcAft>
                    <a:spcPct val="0"/>
                  </a:spcAft>
                  <a:buNone/>
                </a:pPr>
                <a:r>
                  <a:rPr kumimoji="1" lang="en-US" altLang="ko-KR" sz="700" b="0" i="0" u="none" baseline="0">
                    <a:solidFill>
                      <a:srgbClr val="000000">
                        <a:alpha val="100000"/>
                      </a:srgbClr>
                    </a:solidFill>
                    <a:latin typeface="맑은 고딕"/>
                    <a:ea typeface="맑은 고딕"/>
                  </a:rPr>
                  <a:t>Actuator3</a:t>
                </a:r>
              </a:p>
              <a:p>
                <a:pPr marL="0" lvl="0" indent="0" algn="ctr" defTabSz="64375292" rtl="0" eaLnBrk="1" latinLnBrk="1" hangingPunct="1">
                  <a:lnSpc>
                    <a:spcPct val="100000"/>
                  </a:lnSpc>
                  <a:spcBef>
                    <a:spcPct val="0"/>
                  </a:spcBef>
                  <a:spcAft>
                    <a:spcPct val="0"/>
                  </a:spcAft>
                  <a:buNone/>
                </a:pPr>
                <a:r>
                  <a:rPr kumimoji="1" lang="en-US" altLang="ko-KR" sz="700" b="0" i="0" u="none" baseline="0">
                    <a:solidFill>
                      <a:srgbClr val="000000">
                        <a:alpha val="100000"/>
                      </a:srgbClr>
                    </a:solidFill>
                    <a:latin typeface="맑은 고딕"/>
                    <a:ea typeface="맑은 고딕"/>
                  </a:rPr>
                  <a:t>(XM540-W150-T)</a:t>
                </a:r>
              </a:p>
            </p:txBody>
          </p:sp>
          <p:sp>
            <p:nvSpPr>
              <p:cNvPr id="20506" name="타원 20505"/>
              <p:cNvSpPr/>
              <p:nvPr/>
            </p:nvSpPr>
            <p:spPr>
              <a:xfrm>
                <a:off x="4201329" y="5239367"/>
                <a:ext cx="144455" cy="288911"/>
              </a:xfrm>
              <a:prstGeom prst="ellipse">
                <a:avLst/>
              </a:prstGeom>
              <a:noFill/>
              <a:ln w="12726" cap="flat" cmpd="sng" algn="ctr">
                <a:solidFill>
                  <a:srgbClr val="263E5B">
                    <a:alpha val="100000"/>
                  </a:srgbClr>
                </a:solid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grpSp>
        <p:grpSp>
          <p:nvGrpSpPr>
            <p:cNvPr id="20507" name="Group 2"/>
            <p:cNvGrpSpPr/>
            <p:nvPr/>
          </p:nvGrpSpPr>
          <p:grpSpPr>
            <a:xfrm>
              <a:off x="1647509" y="4161642"/>
              <a:ext cx="1001533" cy="293655"/>
              <a:chOff x="1647509" y="4161642"/>
              <a:chExt cx="1001533" cy="293655"/>
            </a:xfrm>
          </p:grpSpPr>
          <p:sp>
            <p:nvSpPr>
              <p:cNvPr id="20508" name="TextBox 20507"/>
              <p:cNvSpPr txBox="1"/>
              <p:nvPr/>
            </p:nvSpPr>
            <p:spPr>
              <a:xfrm>
                <a:off x="1825288" y="4161642"/>
                <a:ext cx="718985" cy="287292"/>
              </a:xfrm>
              <a:prstGeom prst="rect">
                <a:avLst/>
              </a:prstGeom>
              <a:solidFill>
                <a:srgbClr val="FFFFFF">
                  <a:alpha val="100000"/>
                </a:srgbClr>
              </a:solidFill>
              <a:ln w="12726" cap="flat" cmpd="sng" algn="ctr">
                <a:solidFill>
                  <a:srgbClr val="263E5B">
                    <a:alpha val="100000"/>
                  </a:srgbClr>
                </a:solidFill>
                <a:prstDash val="solid"/>
                <a:round/>
                <a:headEnd w="med" len="med"/>
                <a:tailEnd w="med" len="med"/>
              </a:ln>
            </p:spPr>
            <p:txBody>
              <a:bodyPr vert="horz" wrap="square" lIns="91440" tIns="45720" rIns="91440" bIns="45720" anchor="ctr">
                <a:noAutofit/>
              </a:bodyPr>
              <a:lstStyle/>
              <a:p>
                <a:pPr marL="0" lvl="0" indent="0" algn="ctr" defTabSz="64375292" rtl="0" eaLnBrk="1" latinLnBrk="1" hangingPunct="1">
                  <a:lnSpc>
                    <a:spcPct val="100000"/>
                  </a:lnSpc>
                  <a:spcBef>
                    <a:spcPct val="0"/>
                  </a:spcBef>
                  <a:spcAft>
                    <a:spcPct val="0"/>
                  </a:spcAft>
                  <a:buNone/>
                </a:pPr>
                <a:r>
                  <a:rPr kumimoji="1" lang="en-US" altLang="ko-KR" sz="700" b="0" i="0" u="none" baseline="0">
                    <a:solidFill>
                      <a:srgbClr val="000000">
                        <a:alpha val="100000"/>
                      </a:srgbClr>
                    </a:solidFill>
                    <a:latin typeface="맑은 고딕"/>
                    <a:ea typeface="맑은 고딕"/>
                  </a:rPr>
                  <a:t>U2D2</a:t>
                </a:r>
              </a:p>
            </p:txBody>
          </p:sp>
          <p:sp>
            <p:nvSpPr>
              <p:cNvPr id="20509" name="TextBox 20508"/>
              <p:cNvSpPr txBox="1"/>
              <p:nvPr/>
            </p:nvSpPr>
            <p:spPr>
              <a:xfrm>
                <a:off x="2171301" y="4306098"/>
                <a:ext cx="477742" cy="149200"/>
              </a:xfrm>
              <a:prstGeom prst="rect">
                <a:avLst/>
              </a:prstGeom>
              <a:noFill/>
              <a:ln>
                <a:noFill/>
              </a:ln>
            </p:spPr>
            <p:txBody>
              <a:bodyPr vert="horz" wrap="none" lIns="91440" tIns="45720" rIns="91440" bIns="45720" anchor="t">
                <a:spAutoFit/>
              </a:bodyPr>
              <a:lstStyle/>
              <a:p>
                <a:pPr marL="0" lvl="0" indent="0" algn="ctr" defTabSz="64375292" rtl="0" eaLnBrk="1" latinLnBrk="1" hangingPunct="1">
                  <a:lnSpc>
                    <a:spcPct val="100000"/>
                  </a:lnSpc>
                  <a:spcBef>
                    <a:spcPct val="0"/>
                  </a:spcBef>
                  <a:spcAft>
                    <a:spcPct val="0"/>
                  </a:spcAft>
                  <a:buNone/>
                </a:pPr>
                <a:r>
                  <a:rPr kumimoji="1" lang="en-US" altLang="ko-KR" sz="400" b="0" i="0" u="none" baseline="0">
                    <a:solidFill>
                      <a:srgbClr val="000000">
                        <a:alpha val="100000"/>
                      </a:srgbClr>
                    </a:solidFill>
                    <a:latin typeface="맑은 고딕"/>
                    <a:ea typeface="맑은 고딕"/>
                  </a:rPr>
                  <a:t>  TTL LEVEL</a:t>
                </a:r>
              </a:p>
            </p:txBody>
          </p:sp>
          <p:sp>
            <p:nvSpPr>
              <p:cNvPr id="20510" name="TextBox 20509"/>
              <p:cNvSpPr txBox="1"/>
              <p:nvPr/>
            </p:nvSpPr>
            <p:spPr>
              <a:xfrm>
                <a:off x="2257037" y="4236271"/>
                <a:ext cx="382517" cy="144455"/>
              </a:xfrm>
              <a:prstGeom prst="rect">
                <a:avLst/>
              </a:prstGeom>
              <a:noFill/>
              <a:ln>
                <a:noFill/>
              </a:ln>
            </p:spPr>
            <p:txBody>
              <a:bodyPr vert="horz" wrap="square" lIns="91440" tIns="45720" rIns="91440" bIns="45720" anchor="t">
                <a:spAutoFit/>
              </a:bodyPr>
              <a:lstStyle/>
              <a:p>
                <a:pPr marL="0" lvl="0" indent="0" algn="ctr" defTabSz="64375292" rtl="0" eaLnBrk="1" latinLnBrk="1" hangingPunct="1">
                  <a:lnSpc>
                    <a:spcPct val="100000"/>
                  </a:lnSpc>
                  <a:spcBef>
                    <a:spcPct val="0"/>
                  </a:spcBef>
                  <a:spcAft>
                    <a:spcPct val="0"/>
                  </a:spcAft>
                  <a:buNone/>
                </a:pPr>
                <a:r>
                  <a:rPr kumimoji="1" lang="en-US" altLang="ko-KR" sz="400" b="0" i="0" u="none" baseline="0">
                    <a:solidFill>
                      <a:srgbClr val="000000">
                        <a:alpha val="100000"/>
                      </a:srgbClr>
                    </a:solidFill>
                    <a:latin typeface="맑은 고딕"/>
                    <a:ea typeface="맑은 고딕"/>
                  </a:rPr>
                  <a:t>RS-485</a:t>
                </a:r>
              </a:p>
            </p:txBody>
          </p:sp>
          <p:sp>
            <p:nvSpPr>
              <p:cNvPr id="20511" name="TextBox 20510"/>
              <p:cNvSpPr txBox="1"/>
              <p:nvPr/>
            </p:nvSpPr>
            <p:spPr>
              <a:xfrm>
                <a:off x="2257037" y="4161642"/>
                <a:ext cx="344394" cy="207920"/>
              </a:xfrm>
              <a:prstGeom prst="rect">
                <a:avLst/>
              </a:prstGeom>
              <a:noFill/>
              <a:ln>
                <a:noFill/>
              </a:ln>
            </p:spPr>
            <p:txBody>
              <a:bodyPr vert="horz" wrap="square" lIns="91440" tIns="45720" rIns="91440" bIns="45720" anchor="t">
                <a:spAutoFit/>
              </a:bodyPr>
              <a:lstStyle/>
              <a:p>
                <a:pPr marL="0" lvl="0" indent="0" algn="ctr" defTabSz="64375292" rtl="0" eaLnBrk="1" latinLnBrk="1" hangingPunct="1">
                  <a:lnSpc>
                    <a:spcPct val="100000"/>
                  </a:lnSpc>
                  <a:spcBef>
                    <a:spcPct val="0"/>
                  </a:spcBef>
                  <a:spcAft>
                    <a:spcPct val="0"/>
                  </a:spcAft>
                  <a:buNone/>
                </a:pPr>
                <a:r>
                  <a:rPr kumimoji="1" lang="en-US" altLang="ko-KR" sz="400" b="0" i="0" u="none" baseline="0">
                    <a:solidFill>
                      <a:srgbClr val="000000">
                        <a:alpha val="100000"/>
                      </a:srgbClr>
                    </a:solidFill>
                    <a:latin typeface="맑은 고딕"/>
                    <a:ea typeface="맑은 고딕"/>
                  </a:rPr>
                  <a:t>  UART</a:t>
                </a:r>
              </a:p>
            </p:txBody>
          </p:sp>
          <p:sp>
            <p:nvSpPr>
              <p:cNvPr id="20512" name="TextBox 20511"/>
              <p:cNvSpPr txBox="1"/>
              <p:nvPr/>
            </p:nvSpPr>
            <p:spPr>
              <a:xfrm>
                <a:off x="1647509" y="4233089"/>
                <a:ext cx="439674" cy="147637"/>
              </a:xfrm>
              <a:prstGeom prst="rect">
                <a:avLst/>
              </a:prstGeom>
              <a:noFill/>
              <a:ln>
                <a:noFill/>
              </a:ln>
            </p:spPr>
            <p:txBody>
              <a:bodyPr vert="horz" wrap="none" lIns="91440" tIns="45720" rIns="91440" bIns="45720" anchor="t">
                <a:spAutoFit/>
              </a:bodyPr>
              <a:lstStyle/>
              <a:p>
                <a:pPr marL="0" lvl="0" indent="0" algn="ctr" defTabSz="64375292" rtl="0" eaLnBrk="1" latinLnBrk="1" hangingPunct="1">
                  <a:lnSpc>
                    <a:spcPct val="100000"/>
                  </a:lnSpc>
                  <a:spcBef>
                    <a:spcPct val="0"/>
                  </a:spcBef>
                  <a:spcAft>
                    <a:spcPct val="0"/>
                  </a:spcAft>
                  <a:buNone/>
                </a:pPr>
                <a:r>
                  <a:rPr kumimoji="1" lang="en-US" altLang="ko-KR" sz="400" b="0" i="0" u="none" baseline="0">
                    <a:solidFill>
                      <a:srgbClr val="000000">
                        <a:alpha val="100000"/>
                      </a:srgbClr>
                    </a:solidFill>
                    <a:latin typeface="맑은 고딕"/>
                    <a:ea typeface="맑은 고딕"/>
                  </a:rPr>
                  <a:t>      BUSB</a:t>
                </a:r>
              </a:p>
            </p:txBody>
          </p:sp>
        </p:grpSp>
        <p:grpSp>
          <p:nvGrpSpPr>
            <p:cNvPr id="20516" name="Group 2"/>
            <p:cNvGrpSpPr/>
            <p:nvPr/>
          </p:nvGrpSpPr>
          <p:grpSpPr>
            <a:xfrm>
              <a:off x="457089" y="4088633"/>
              <a:ext cx="825373" cy="436493"/>
              <a:chOff x="457089" y="4088633"/>
              <a:chExt cx="825373" cy="436493"/>
            </a:xfrm>
          </p:grpSpPr>
          <p:sp>
            <p:nvSpPr>
              <p:cNvPr id="20517" name="TextBox 20516"/>
              <p:cNvSpPr txBox="1"/>
              <p:nvPr/>
            </p:nvSpPr>
            <p:spPr>
              <a:xfrm>
                <a:off x="457089" y="4088633"/>
                <a:ext cx="719041" cy="396806"/>
              </a:xfrm>
              <a:prstGeom prst="rect">
                <a:avLst/>
              </a:prstGeom>
              <a:solidFill>
                <a:srgbClr val="FFFFFF">
                  <a:alpha val="100000"/>
                </a:srgbClr>
              </a:solidFill>
              <a:ln w="12726" cap="flat" cmpd="sng" algn="ctr">
                <a:solidFill>
                  <a:srgbClr val="263E5B">
                    <a:alpha val="100000"/>
                  </a:srgbClr>
                </a:solidFill>
                <a:prstDash val="solid"/>
                <a:round/>
                <a:headEnd w="med" len="med"/>
                <a:tailEnd w="med" len="med"/>
              </a:ln>
            </p:spPr>
            <p:txBody>
              <a:bodyPr vert="horz" wrap="square" lIns="91440" tIns="45720" rIns="91440" bIns="45720" anchor="ctr">
                <a:noAutofit/>
              </a:bodyPr>
              <a:lstStyle/>
              <a:p>
                <a:pPr marL="0" lvl="0" indent="0" algn="ctr" defTabSz="64375292" rtl="0" eaLnBrk="1" latinLnBrk="1" hangingPunct="1">
                  <a:lnSpc>
                    <a:spcPct val="100000"/>
                  </a:lnSpc>
                  <a:spcBef>
                    <a:spcPct val="0"/>
                  </a:spcBef>
                  <a:spcAft>
                    <a:spcPct val="0"/>
                  </a:spcAft>
                  <a:buNone/>
                </a:pPr>
                <a:r>
                  <a:rPr kumimoji="1" lang="en-US" altLang="ko-KR" sz="700" b="0" i="0" u="none" baseline="0">
                    <a:solidFill>
                      <a:srgbClr val="000000">
                        <a:alpha val="100000"/>
                      </a:srgbClr>
                    </a:solidFill>
                    <a:latin typeface="맑은 고딕"/>
                    <a:ea typeface="맑은 고딕"/>
                  </a:rPr>
                  <a:t>PC</a:t>
                </a:r>
              </a:p>
            </p:txBody>
          </p:sp>
          <p:sp>
            <p:nvSpPr>
              <p:cNvPr id="20518" name="TextBox 20517"/>
              <p:cNvSpPr txBox="1"/>
              <p:nvPr/>
            </p:nvSpPr>
            <p:spPr>
              <a:xfrm>
                <a:off x="784068" y="4233089"/>
                <a:ext cx="498394" cy="147637"/>
              </a:xfrm>
              <a:prstGeom prst="rect">
                <a:avLst/>
              </a:prstGeom>
              <a:noFill/>
              <a:ln>
                <a:noFill/>
              </a:ln>
            </p:spPr>
            <p:txBody>
              <a:bodyPr vert="horz" wrap="none" lIns="91440" tIns="45720" rIns="91440" bIns="45720" anchor="t">
                <a:spAutoFit/>
              </a:bodyPr>
              <a:lstStyle/>
              <a:p>
                <a:pPr marL="0" lvl="0" indent="0" algn="ctr" defTabSz="64375292" rtl="0" eaLnBrk="1" latinLnBrk="1" hangingPunct="1">
                  <a:lnSpc>
                    <a:spcPct val="100000"/>
                  </a:lnSpc>
                  <a:spcBef>
                    <a:spcPct val="0"/>
                  </a:spcBef>
                  <a:spcAft>
                    <a:spcPct val="0"/>
                  </a:spcAft>
                  <a:buNone/>
                </a:pPr>
                <a:r>
                  <a:rPr kumimoji="1" lang="en-US" altLang="ko-KR" sz="400" b="0" i="0" u="none" baseline="0">
                    <a:solidFill>
                      <a:srgbClr val="000000">
                        <a:alpha val="100000"/>
                      </a:srgbClr>
                    </a:solidFill>
                    <a:latin typeface="맑은 고딕"/>
                    <a:ea typeface="맑은 고딕"/>
                  </a:rPr>
                  <a:t>         USB2</a:t>
                </a:r>
              </a:p>
            </p:txBody>
          </p:sp>
          <p:sp>
            <p:nvSpPr>
              <p:cNvPr id="20519" name="TextBox 20518"/>
              <p:cNvSpPr txBox="1"/>
              <p:nvPr/>
            </p:nvSpPr>
            <p:spPr>
              <a:xfrm>
                <a:off x="717422" y="4377545"/>
                <a:ext cx="565040" cy="147581"/>
              </a:xfrm>
              <a:prstGeom prst="rect">
                <a:avLst/>
              </a:prstGeom>
              <a:noFill/>
              <a:ln>
                <a:noFill/>
              </a:ln>
            </p:spPr>
            <p:txBody>
              <a:bodyPr vert="horz" wrap="none" lIns="91440" tIns="45720" rIns="91440" bIns="45720" anchor="t">
                <a:spAutoFit/>
              </a:bodyPr>
              <a:lstStyle/>
              <a:p>
                <a:pPr marL="0" lvl="0" indent="0" algn="ctr" defTabSz="64375292" rtl="0" eaLnBrk="1" latinLnBrk="1" hangingPunct="1">
                  <a:lnSpc>
                    <a:spcPct val="100000"/>
                  </a:lnSpc>
                  <a:spcBef>
                    <a:spcPct val="0"/>
                  </a:spcBef>
                  <a:spcAft>
                    <a:spcPct val="0"/>
                  </a:spcAft>
                  <a:buNone/>
                </a:pPr>
                <a:r>
                  <a:rPr kumimoji="1" lang="en-US" altLang="ko-KR" sz="400" b="0" i="0" u="none" baseline="0">
                    <a:solidFill>
                      <a:srgbClr val="000000">
                        <a:alpha val="100000"/>
                      </a:srgbClr>
                    </a:solidFill>
                    <a:latin typeface="맑은 고딕"/>
                    <a:ea typeface="맑은 고딕"/>
                  </a:rPr>
                  <a:t>             USB3</a:t>
                </a:r>
              </a:p>
            </p:txBody>
          </p:sp>
          <p:sp>
            <p:nvSpPr>
              <p:cNvPr id="20520" name="TextBox 20519"/>
              <p:cNvSpPr txBox="1"/>
              <p:nvPr/>
            </p:nvSpPr>
            <p:spPr>
              <a:xfrm>
                <a:off x="736456" y="4088633"/>
                <a:ext cx="546007" cy="147637"/>
              </a:xfrm>
              <a:prstGeom prst="rect">
                <a:avLst/>
              </a:prstGeom>
              <a:noFill/>
              <a:ln>
                <a:noFill/>
              </a:ln>
            </p:spPr>
            <p:txBody>
              <a:bodyPr vert="horz" wrap="none" lIns="91440" tIns="45720" rIns="91440" bIns="45720" anchor="t">
                <a:spAutoFit/>
              </a:bodyPr>
              <a:lstStyle/>
              <a:p>
                <a:pPr marL="0" lvl="0" indent="0" algn="ctr" defTabSz="64375292" rtl="0" eaLnBrk="1" latinLnBrk="1" hangingPunct="1">
                  <a:lnSpc>
                    <a:spcPct val="100000"/>
                  </a:lnSpc>
                  <a:spcBef>
                    <a:spcPct val="0"/>
                  </a:spcBef>
                  <a:spcAft>
                    <a:spcPct val="0"/>
                  </a:spcAft>
                  <a:buNone/>
                </a:pPr>
                <a:r>
                  <a:rPr kumimoji="1" lang="en-US" altLang="ko-KR" sz="400" b="0" i="0" u="none" baseline="0">
                    <a:solidFill>
                      <a:srgbClr val="000000">
                        <a:alpha val="100000"/>
                      </a:srgbClr>
                    </a:solidFill>
                    <a:latin typeface="맑은 고딕"/>
                    <a:ea typeface="맑은 고딕"/>
                  </a:rPr>
                  <a:t>            USB1</a:t>
                </a:r>
              </a:p>
            </p:txBody>
          </p:sp>
        </p:grpSp>
        <p:grpSp>
          <p:nvGrpSpPr>
            <p:cNvPr id="20521" name="Group 2"/>
            <p:cNvGrpSpPr/>
            <p:nvPr/>
          </p:nvGrpSpPr>
          <p:grpSpPr>
            <a:xfrm>
              <a:off x="384080" y="4644185"/>
              <a:ext cx="865059" cy="428511"/>
              <a:chOff x="384080" y="4644185"/>
              <a:chExt cx="865060" cy="428511"/>
            </a:xfrm>
          </p:grpSpPr>
          <p:sp>
            <p:nvSpPr>
              <p:cNvPr id="20522" name="TextBox 20521"/>
              <p:cNvSpPr txBox="1"/>
              <p:nvPr/>
            </p:nvSpPr>
            <p:spPr>
              <a:xfrm>
                <a:off x="384080" y="4714013"/>
                <a:ext cx="792050" cy="358683"/>
              </a:xfrm>
              <a:prstGeom prst="rect">
                <a:avLst/>
              </a:prstGeom>
              <a:solidFill>
                <a:srgbClr val="FFFFFF">
                  <a:alpha val="100000"/>
                </a:srgbClr>
              </a:solidFill>
              <a:ln w="12726" cap="flat" cmpd="sng" algn="ctr">
                <a:solidFill>
                  <a:srgbClr val="263E5B">
                    <a:alpha val="100000"/>
                  </a:srgbClr>
                </a:solidFill>
                <a:prstDash val="solid"/>
                <a:round/>
                <a:headEnd w="med" len="med"/>
                <a:tailEnd w="med" len="med"/>
              </a:ln>
            </p:spPr>
            <p:txBody>
              <a:bodyPr vert="horz" wrap="square" lIns="91440" tIns="45720" rIns="91440" bIns="45720" anchor="ctr">
                <a:noAutofit/>
              </a:bodyPr>
              <a:lstStyle/>
              <a:p>
                <a:pPr marL="0" lvl="0" indent="0" algn="ctr" defTabSz="64375292" rtl="0" eaLnBrk="1" latinLnBrk="1" hangingPunct="1">
                  <a:lnSpc>
                    <a:spcPct val="100000"/>
                  </a:lnSpc>
                  <a:spcBef>
                    <a:spcPct val="0"/>
                  </a:spcBef>
                  <a:spcAft>
                    <a:spcPct val="0"/>
                  </a:spcAft>
                  <a:buNone/>
                </a:pPr>
                <a:r>
                  <a:rPr kumimoji="1" lang="en-US" altLang="ko-KR" sz="700" b="0" i="0" u="none" baseline="0">
                    <a:solidFill>
                      <a:srgbClr val="000000">
                        <a:alpha val="100000"/>
                      </a:srgbClr>
                    </a:solidFill>
                    <a:latin typeface="맑은 고딕"/>
                    <a:ea typeface="맑은 고딕"/>
                  </a:rPr>
                  <a:t>Camera vision</a:t>
                </a:r>
              </a:p>
            </p:txBody>
          </p:sp>
          <p:sp>
            <p:nvSpPr>
              <p:cNvPr id="20523" name="TextBox 20522"/>
              <p:cNvSpPr txBox="1"/>
              <p:nvPr/>
            </p:nvSpPr>
            <p:spPr>
              <a:xfrm>
                <a:off x="761853" y="4644185"/>
                <a:ext cx="487286" cy="214283"/>
              </a:xfrm>
              <a:prstGeom prst="rect">
                <a:avLst/>
              </a:prstGeom>
              <a:noFill/>
              <a:ln>
                <a:noFill/>
              </a:ln>
            </p:spPr>
            <p:txBody>
              <a:bodyPr vert="horz" wrap="square" lIns="91440" tIns="45720" rIns="91440" bIns="45720" anchor="t">
                <a:spAutoFit/>
              </a:bodyPr>
              <a:lstStyle/>
              <a:p>
                <a:pPr marL="0" lvl="0" indent="0" algn="ctr" defTabSz="64375292" rtl="0" eaLnBrk="1" latinLnBrk="1" hangingPunct="1">
                  <a:lnSpc>
                    <a:spcPct val="100000"/>
                  </a:lnSpc>
                  <a:spcBef>
                    <a:spcPct val="0"/>
                  </a:spcBef>
                  <a:spcAft>
                    <a:spcPct val="0"/>
                  </a:spcAft>
                  <a:buNone/>
                </a:pPr>
                <a:r>
                  <a:rPr kumimoji="1" lang="en-US" altLang="ko-KR" sz="400" b="0" i="0" u="none" baseline="0">
                    <a:solidFill>
                      <a:srgbClr val="000000">
                        <a:alpha val="100000"/>
                      </a:srgbClr>
                    </a:solidFill>
                    <a:latin typeface="맑은 고딕"/>
                    <a:ea typeface="맑은 고딕"/>
                  </a:rPr>
                  <a:t>            </a:t>
                </a:r>
              </a:p>
              <a:p>
                <a:pPr marL="0" lvl="0" indent="0" algn="ctr" defTabSz="64375292" rtl="0" eaLnBrk="1" latinLnBrk="1" hangingPunct="1">
                  <a:lnSpc>
                    <a:spcPct val="100000"/>
                  </a:lnSpc>
                  <a:spcBef>
                    <a:spcPct val="0"/>
                  </a:spcBef>
                  <a:spcAft>
                    <a:spcPct val="0"/>
                  </a:spcAft>
                  <a:buNone/>
                </a:pPr>
                <a:r>
                  <a:rPr kumimoji="1" lang="en-US" altLang="ko-KR" sz="400" b="0" i="0" u="none" baseline="0">
                    <a:solidFill>
                      <a:srgbClr val="000000">
                        <a:alpha val="100000"/>
                      </a:srgbClr>
                    </a:solidFill>
                    <a:latin typeface="맑은 고딕"/>
                    <a:ea typeface="맑은 고딕"/>
                  </a:rPr>
                  <a:t>USB Type-C</a:t>
                </a:r>
              </a:p>
            </p:txBody>
          </p:sp>
        </p:grpSp>
        <p:grpSp>
          <p:nvGrpSpPr>
            <p:cNvPr id="20524" name="Group 2"/>
            <p:cNvGrpSpPr/>
            <p:nvPr/>
          </p:nvGrpSpPr>
          <p:grpSpPr>
            <a:xfrm>
              <a:off x="1542740" y="4664838"/>
              <a:ext cx="1330131" cy="574529"/>
              <a:chOff x="1542740" y="4664838"/>
              <a:chExt cx="1330131" cy="574530"/>
            </a:xfrm>
          </p:grpSpPr>
          <p:grpSp>
            <p:nvGrpSpPr>
              <p:cNvPr id="20525" name="Group 2"/>
              <p:cNvGrpSpPr/>
              <p:nvPr/>
            </p:nvGrpSpPr>
            <p:grpSpPr>
              <a:xfrm>
                <a:off x="1609442" y="4664838"/>
                <a:ext cx="1263429" cy="574529"/>
                <a:chOff x="1609442" y="4664838"/>
                <a:chExt cx="1263429" cy="574530"/>
              </a:xfrm>
            </p:grpSpPr>
            <p:sp>
              <p:nvSpPr>
                <p:cNvPr id="20526" name="TextBox 20525"/>
                <p:cNvSpPr txBox="1"/>
                <p:nvPr/>
              </p:nvSpPr>
              <p:spPr>
                <a:xfrm>
                  <a:off x="1609442" y="4664838"/>
                  <a:ext cx="1150734" cy="574529"/>
                </a:xfrm>
                <a:prstGeom prst="rect">
                  <a:avLst/>
                </a:prstGeom>
                <a:solidFill>
                  <a:srgbClr val="FFFFFF">
                    <a:alpha val="100000"/>
                  </a:srgbClr>
                </a:solidFill>
                <a:ln w="12726" cap="flat" cmpd="sng" algn="ctr">
                  <a:solidFill>
                    <a:srgbClr val="263E5B">
                      <a:alpha val="100000"/>
                    </a:srgbClr>
                  </a:solidFill>
                  <a:prstDash val="solid"/>
                  <a:round/>
                  <a:headEnd w="med" len="med"/>
                  <a:tailEnd w="med" len="med"/>
                </a:ln>
              </p:spPr>
              <p:txBody>
                <a:bodyPr vert="horz" wrap="square" lIns="91440" tIns="45720" rIns="91440" bIns="45720" anchor="ctr">
                  <a:noAutofit/>
                </a:bodyPr>
                <a:lstStyle/>
                <a:p>
                  <a:pPr marL="0" lvl="0" indent="0" algn="ctr" defTabSz="64375292" rtl="0" eaLnBrk="1" latinLnBrk="1" hangingPunct="1">
                    <a:lnSpc>
                      <a:spcPct val="100000"/>
                    </a:lnSpc>
                    <a:spcBef>
                      <a:spcPct val="0"/>
                    </a:spcBef>
                    <a:spcAft>
                      <a:spcPct val="0"/>
                    </a:spcAft>
                    <a:buNone/>
                  </a:pPr>
                  <a:r>
                    <a:rPr kumimoji="1" lang="en-US" altLang="ko-KR" sz="700" b="0" i="0" u="none" baseline="0">
                      <a:solidFill>
                        <a:srgbClr val="000000">
                          <a:alpha val="100000"/>
                        </a:srgbClr>
                      </a:solidFill>
                      <a:latin typeface="맑은 고딕"/>
                      <a:ea typeface="맑은 고딕"/>
                    </a:rPr>
                    <a:t>U2D2 Power </a:t>
                  </a:r>
                </a:p>
                <a:p>
                  <a:pPr marL="0" lvl="0" indent="0" algn="ctr" defTabSz="64375292" rtl="0" eaLnBrk="1" latinLnBrk="1" hangingPunct="1">
                    <a:lnSpc>
                      <a:spcPct val="100000"/>
                    </a:lnSpc>
                    <a:spcBef>
                      <a:spcPct val="0"/>
                    </a:spcBef>
                    <a:spcAft>
                      <a:spcPct val="0"/>
                    </a:spcAft>
                    <a:buNone/>
                  </a:pPr>
                  <a:r>
                    <a:rPr kumimoji="1" lang="en-US" altLang="ko-KR" sz="700" b="0" i="0" u="none" baseline="0">
                      <a:solidFill>
                        <a:srgbClr val="000000">
                          <a:alpha val="100000"/>
                        </a:srgbClr>
                      </a:solidFill>
                      <a:latin typeface="맑은 고딕"/>
                      <a:ea typeface="맑은 고딕"/>
                    </a:rPr>
                    <a:t>HUB Board</a:t>
                  </a:r>
                </a:p>
              </p:txBody>
            </p:sp>
            <p:sp>
              <p:nvSpPr>
                <p:cNvPr id="20527" name="TextBox 20526"/>
                <p:cNvSpPr txBox="1"/>
                <p:nvPr/>
              </p:nvSpPr>
              <p:spPr>
                <a:xfrm>
                  <a:off x="2333172" y="4877502"/>
                  <a:ext cx="536518" cy="147581"/>
                </a:xfrm>
                <a:prstGeom prst="rect">
                  <a:avLst/>
                </a:prstGeom>
                <a:noFill/>
                <a:ln>
                  <a:noFill/>
                </a:ln>
              </p:spPr>
              <p:txBody>
                <a:bodyPr vert="horz" wrap="none" lIns="91440" tIns="45720" rIns="91440" bIns="45720" anchor="t">
                  <a:spAutoFit/>
                </a:bodyPr>
                <a:lstStyle/>
                <a:p>
                  <a:pPr marL="0" lvl="0" indent="0" algn="ctr" defTabSz="64375292" rtl="0" eaLnBrk="1" latinLnBrk="1" hangingPunct="1">
                    <a:lnSpc>
                      <a:spcPct val="100000"/>
                    </a:lnSpc>
                    <a:spcBef>
                      <a:spcPct val="0"/>
                    </a:spcBef>
                    <a:spcAft>
                      <a:spcPct val="0"/>
                    </a:spcAft>
                    <a:buNone/>
                  </a:pPr>
                  <a:r>
                    <a:rPr kumimoji="1" lang="en-US" altLang="ko-KR" sz="400" b="0" i="0" u="none" baseline="0">
                      <a:solidFill>
                        <a:srgbClr val="000000">
                          <a:alpha val="100000"/>
                        </a:srgbClr>
                      </a:solidFill>
                      <a:latin typeface="맑은 고딕"/>
                      <a:ea typeface="맑은 고딕"/>
                    </a:rPr>
                    <a:t>   TTL LEVEL_2</a:t>
                  </a:r>
                </a:p>
              </p:txBody>
            </p:sp>
            <p:sp>
              <p:nvSpPr>
                <p:cNvPr id="20528" name="TextBox 20527"/>
                <p:cNvSpPr txBox="1"/>
                <p:nvPr/>
              </p:nvSpPr>
              <p:spPr>
                <a:xfrm>
                  <a:off x="2323683" y="5025084"/>
                  <a:ext cx="536462" cy="146018"/>
                </a:xfrm>
                <a:prstGeom prst="rect">
                  <a:avLst/>
                </a:prstGeom>
                <a:noFill/>
                <a:ln>
                  <a:noFill/>
                </a:ln>
              </p:spPr>
              <p:txBody>
                <a:bodyPr vert="horz" wrap="none" lIns="91440" tIns="45720" rIns="91440" bIns="45720" anchor="t">
                  <a:spAutoFit/>
                </a:bodyPr>
                <a:lstStyle/>
                <a:p>
                  <a:pPr marL="0" lvl="0" indent="0" algn="ctr" defTabSz="64375292" rtl="0" eaLnBrk="1" latinLnBrk="1" hangingPunct="1">
                    <a:lnSpc>
                      <a:spcPct val="100000"/>
                    </a:lnSpc>
                    <a:spcBef>
                      <a:spcPct val="0"/>
                    </a:spcBef>
                    <a:spcAft>
                      <a:spcPct val="0"/>
                    </a:spcAft>
                    <a:buNone/>
                  </a:pPr>
                  <a:r>
                    <a:rPr kumimoji="1" lang="en-US" altLang="ko-KR" sz="400" b="0" i="0" u="none" baseline="0">
                      <a:solidFill>
                        <a:srgbClr val="000000">
                          <a:alpha val="100000"/>
                        </a:srgbClr>
                      </a:solidFill>
                      <a:latin typeface="맑은 고딕"/>
                      <a:ea typeface="맑은 고딕"/>
                    </a:rPr>
                    <a:t>   TTL LEVEL_3</a:t>
                  </a:r>
                </a:p>
              </p:txBody>
            </p:sp>
            <p:sp>
              <p:nvSpPr>
                <p:cNvPr id="20532" name="TextBox 20531"/>
                <p:cNvSpPr txBox="1"/>
                <p:nvPr/>
              </p:nvSpPr>
              <p:spPr>
                <a:xfrm>
                  <a:off x="2328428" y="4734665"/>
                  <a:ext cx="544444" cy="149200"/>
                </a:xfrm>
                <a:prstGeom prst="rect">
                  <a:avLst/>
                </a:prstGeom>
                <a:noFill/>
                <a:ln>
                  <a:noFill/>
                </a:ln>
              </p:spPr>
              <p:txBody>
                <a:bodyPr vert="horz" wrap="none" lIns="91440" tIns="45720" rIns="91440" bIns="45720" anchor="t">
                  <a:spAutoFit/>
                </a:bodyPr>
                <a:lstStyle/>
                <a:p>
                  <a:pPr marL="0" lvl="0" indent="0" algn="ctr" defTabSz="64375292" rtl="0" eaLnBrk="1" latinLnBrk="1" hangingPunct="1">
                    <a:lnSpc>
                      <a:spcPct val="100000"/>
                    </a:lnSpc>
                    <a:spcBef>
                      <a:spcPct val="0"/>
                    </a:spcBef>
                    <a:spcAft>
                      <a:spcPct val="0"/>
                    </a:spcAft>
                    <a:buNone/>
                  </a:pPr>
                  <a:r>
                    <a:rPr kumimoji="1" lang="en-US" altLang="ko-KR" sz="400" b="0" i="0" u="none" baseline="0">
                      <a:solidFill>
                        <a:srgbClr val="000000">
                          <a:alpha val="100000"/>
                        </a:srgbClr>
                      </a:solidFill>
                      <a:latin typeface="맑은 고딕"/>
                      <a:ea typeface="맑은 고딕"/>
                    </a:rPr>
                    <a:t>   TTL LEVEL_1</a:t>
                  </a:r>
                </a:p>
              </p:txBody>
            </p:sp>
          </p:grpSp>
          <p:sp>
            <p:nvSpPr>
              <p:cNvPr id="20533" name="TextBox 20532"/>
              <p:cNvSpPr txBox="1"/>
              <p:nvPr/>
            </p:nvSpPr>
            <p:spPr>
              <a:xfrm>
                <a:off x="1542740" y="4877502"/>
                <a:ext cx="353994" cy="147581"/>
              </a:xfrm>
              <a:prstGeom prst="rect">
                <a:avLst/>
              </a:prstGeom>
              <a:noFill/>
              <a:ln>
                <a:noFill/>
              </a:ln>
            </p:spPr>
            <p:txBody>
              <a:bodyPr vert="horz" wrap="none" lIns="91440" tIns="45720" rIns="91440" bIns="45720" anchor="t">
                <a:spAutoFit/>
              </a:bodyPr>
              <a:lstStyle/>
              <a:p>
                <a:pPr marL="0" lvl="0" indent="0" algn="ctr" defTabSz="64375292" rtl="0" eaLnBrk="1" latinLnBrk="1" hangingPunct="1">
                  <a:lnSpc>
                    <a:spcPct val="100000"/>
                  </a:lnSpc>
                  <a:spcBef>
                    <a:spcPct val="0"/>
                  </a:spcBef>
                  <a:spcAft>
                    <a:spcPct val="0"/>
                  </a:spcAft>
                  <a:buNone/>
                </a:pPr>
                <a:r>
                  <a:rPr kumimoji="1" lang="en-US" altLang="ko-KR" sz="400" b="0" i="0" u="none" baseline="0">
                    <a:solidFill>
                      <a:srgbClr val="000000">
                        <a:alpha val="100000"/>
                      </a:srgbClr>
                    </a:solidFill>
                    <a:latin typeface="맑은 고딕"/>
                    <a:ea typeface="맑은 고딕"/>
                  </a:rPr>
                  <a:t>Power</a:t>
                </a:r>
              </a:p>
            </p:txBody>
          </p:sp>
        </p:grpSp>
        <p:cxnSp>
          <p:nvCxnSpPr>
            <p:cNvPr id="20534" name="직선 연결선 20533"/>
            <p:cNvCxnSpPr/>
            <p:nvPr/>
          </p:nvCxnSpPr>
          <p:spPr>
            <a:xfrm>
              <a:off x="1176131" y="4306098"/>
              <a:ext cx="649157" cy="0"/>
            </a:xfrm>
            <a:prstGeom prst="line">
              <a:avLst/>
            </a:prstGeom>
            <a:noFill/>
            <a:ln w="8874" cap="flat" cmpd="sng" algn="ctr">
              <a:solidFill>
                <a:srgbClr val="515151">
                  <a:alpha val="100000"/>
                </a:srgbClr>
              </a:solidFill>
              <a:prstDash val="solid"/>
              <a:round/>
              <a:headEnd w="med" len="med"/>
              <a:tailEnd w="med" len="med"/>
            </a:ln>
          </p:spPr>
        </p:cxnSp>
        <p:cxnSp>
          <p:nvCxnSpPr>
            <p:cNvPr id="20535" name="직선 연결선 20534"/>
            <p:cNvCxnSpPr/>
            <p:nvPr/>
          </p:nvCxnSpPr>
          <p:spPr>
            <a:xfrm>
              <a:off x="1176131" y="4448935"/>
              <a:ext cx="144399" cy="0"/>
            </a:xfrm>
            <a:prstGeom prst="line">
              <a:avLst/>
            </a:prstGeom>
            <a:noFill/>
            <a:ln w="8874" cap="flat" cmpd="sng" algn="ctr">
              <a:solidFill>
                <a:srgbClr val="515151">
                  <a:alpha val="100000"/>
                </a:srgbClr>
              </a:solidFill>
              <a:prstDash val="solid"/>
              <a:round/>
              <a:headEnd w="med" len="med"/>
              <a:tailEnd w="med" len="med"/>
            </a:ln>
          </p:spPr>
        </p:cxnSp>
        <p:cxnSp>
          <p:nvCxnSpPr>
            <p:cNvPr id="20536" name="직선 연결선 20535"/>
            <p:cNvCxnSpPr/>
            <p:nvPr/>
          </p:nvCxnSpPr>
          <p:spPr>
            <a:xfrm rot="16200000" flipH="1">
              <a:off x="1152296" y="4617169"/>
              <a:ext cx="336468" cy="55"/>
            </a:xfrm>
            <a:prstGeom prst="line">
              <a:avLst/>
            </a:prstGeom>
            <a:noFill/>
            <a:ln w="8874" cap="flat" cmpd="sng" algn="ctr">
              <a:solidFill>
                <a:srgbClr val="515151">
                  <a:alpha val="100000"/>
                </a:srgbClr>
              </a:solidFill>
              <a:prstDash val="solid"/>
              <a:round/>
              <a:headEnd w="med" len="med"/>
              <a:tailEnd w="med" len="med"/>
            </a:ln>
          </p:spPr>
        </p:cxnSp>
        <p:cxnSp>
          <p:nvCxnSpPr>
            <p:cNvPr id="20537" name="직선 연결선 20536"/>
            <p:cNvCxnSpPr/>
            <p:nvPr/>
          </p:nvCxnSpPr>
          <p:spPr>
            <a:xfrm>
              <a:off x="1176131" y="4787022"/>
              <a:ext cx="144399" cy="0"/>
            </a:xfrm>
            <a:prstGeom prst="line">
              <a:avLst/>
            </a:prstGeom>
            <a:noFill/>
            <a:ln w="8874" cap="flat" cmpd="sng" algn="ctr">
              <a:solidFill>
                <a:srgbClr val="515151">
                  <a:alpha val="100000"/>
                </a:srgbClr>
              </a:solidFill>
              <a:prstDash val="solid"/>
              <a:round/>
              <a:headEnd w="med" len="med"/>
              <a:tailEnd w="med" len="med"/>
            </a:ln>
          </p:spPr>
        </p:cxnSp>
        <p:cxnSp>
          <p:nvCxnSpPr>
            <p:cNvPr id="20538" name="직선 연결선 20537"/>
            <p:cNvCxnSpPr/>
            <p:nvPr/>
          </p:nvCxnSpPr>
          <p:spPr>
            <a:xfrm>
              <a:off x="2544274" y="4377545"/>
              <a:ext cx="433311" cy="0"/>
            </a:xfrm>
            <a:prstGeom prst="line">
              <a:avLst/>
            </a:prstGeom>
            <a:noFill/>
            <a:ln w="8874" cap="flat" cmpd="sng" algn="ctr">
              <a:solidFill>
                <a:srgbClr val="515151">
                  <a:alpha val="100000"/>
                </a:srgbClr>
              </a:solidFill>
              <a:prstDash val="solid"/>
              <a:round/>
              <a:headEnd w="med" len="med"/>
              <a:tailEnd w="med" len="med"/>
            </a:ln>
          </p:spPr>
        </p:cxnSp>
        <p:cxnSp>
          <p:nvCxnSpPr>
            <p:cNvPr id="20539" name="직선 연결선 20538"/>
            <p:cNvCxnSpPr/>
            <p:nvPr/>
          </p:nvCxnSpPr>
          <p:spPr>
            <a:xfrm rot="16200000" flipH="1">
              <a:off x="2759339" y="4592610"/>
              <a:ext cx="431748" cy="1562"/>
            </a:xfrm>
            <a:prstGeom prst="line">
              <a:avLst/>
            </a:prstGeom>
            <a:noFill/>
            <a:ln w="8874" cap="flat" cmpd="sng" algn="ctr">
              <a:solidFill>
                <a:srgbClr val="515151">
                  <a:alpha val="100000"/>
                </a:srgbClr>
              </a:solidFill>
              <a:prstDash val="solid"/>
              <a:round/>
              <a:headEnd w="med" len="med"/>
              <a:tailEnd w="med" len="med"/>
            </a:ln>
          </p:spPr>
        </p:cxnSp>
        <p:cxnSp>
          <p:nvCxnSpPr>
            <p:cNvPr id="20540" name="직선 연결선 20539"/>
            <p:cNvCxnSpPr/>
            <p:nvPr/>
          </p:nvCxnSpPr>
          <p:spPr>
            <a:xfrm>
              <a:off x="2760176" y="4809237"/>
              <a:ext cx="217409" cy="0"/>
            </a:xfrm>
            <a:prstGeom prst="line">
              <a:avLst/>
            </a:prstGeom>
            <a:noFill/>
            <a:ln w="8874" cap="flat" cmpd="sng" algn="ctr">
              <a:solidFill>
                <a:srgbClr val="515151">
                  <a:alpha val="100000"/>
                </a:srgbClr>
              </a:solidFill>
              <a:prstDash val="solid"/>
              <a:round/>
              <a:headEnd w="med" len="med"/>
              <a:tailEnd w="med" len="med"/>
            </a:ln>
          </p:spPr>
        </p:cxnSp>
        <p:cxnSp>
          <p:nvCxnSpPr>
            <p:cNvPr id="20541" name="직선 연결선 20540"/>
            <p:cNvCxnSpPr/>
            <p:nvPr/>
          </p:nvCxnSpPr>
          <p:spPr>
            <a:xfrm>
              <a:off x="2760176" y="4953693"/>
              <a:ext cx="649157" cy="0"/>
            </a:xfrm>
            <a:prstGeom prst="line">
              <a:avLst/>
            </a:prstGeom>
            <a:noFill/>
            <a:ln w="8874" cap="flat" cmpd="sng" algn="ctr">
              <a:solidFill>
                <a:srgbClr val="515151">
                  <a:alpha val="100000"/>
                </a:srgbClr>
              </a:solidFill>
              <a:prstDash val="solid"/>
              <a:round/>
              <a:headEnd w="med" len="med"/>
              <a:tailEnd w="med" len="med"/>
            </a:ln>
          </p:spPr>
        </p:cxnSp>
        <p:cxnSp>
          <p:nvCxnSpPr>
            <p:cNvPr id="20542" name="직선 연결선 20541"/>
            <p:cNvCxnSpPr/>
            <p:nvPr/>
          </p:nvCxnSpPr>
          <p:spPr>
            <a:xfrm>
              <a:off x="2760176" y="5096530"/>
              <a:ext cx="360302" cy="0"/>
            </a:xfrm>
            <a:prstGeom prst="line">
              <a:avLst/>
            </a:prstGeom>
            <a:noFill/>
            <a:ln w="8874" cap="flat" cmpd="sng" algn="ctr">
              <a:solidFill>
                <a:srgbClr val="515151">
                  <a:alpha val="100000"/>
                </a:srgbClr>
              </a:solidFill>
              <a:prstDash val="solid"/>
              <a:round/>
              <a:headEnd w="med" len="med"/>
              <a:tailEnd w="med" len="med"/>
            </a:ln>
          </p:spPr>
        </p:cxnSp>
        <p:cxnSp>
          <p:nvCxnSpPr>
            <p:cNvPr id="20543" name="직선 연결선 20542"/>
            <p:cNvCxnSpPr/>
            <p:nvPr/>
          </p:nvCxnSpPr>
          <p:spPr>
            <a:xfrm rot="16200000" flipH="1">
              <a:off x="3012583" y="5204426"/>
              <a:ext cx="215790" cy="55"/>
            </a:xfrm>
            <a:prstGeom prst="line">
              <a:avLst/>
            </a:prstGeom>
            <a:noFill/>
            <a:ln w="8874" cap="flat" cmpd="sng" algn="ctr">
              <a:solidFill>
                <a:srgbClr val="515151">
                  <a:alpha val="100000"/>
                </a:srgbClr>
              </a:solidFill>
              <a:prstDash val="solid"/>
              <a:round/>
              <a:headEnd w="med" len="med"/>
              <a:tailEnd w="med" len="med"/>
            </a:ln>
          </p:spPr>
        </p:cxnSp>
        <p:cxnSp>
          <p:nvCxnSpPr>
            <p:cNvPr id="20544" name="직선 연결선 20543"/>
            <p:cNvCxnSpPr/>
            <p:nvPr/>
          </p:nvCxnSpPr>
          <p:spPr>
            <a:xfrm>
              <a:off x="3120478" y="5312376"/>
              <a:ext cx="288855" cy="0"/>
            </a:xfrm>
            <a:prstGeom prst="line">
              <a:avLst/>
            </a:prstGeom>
            <a:noFill/>
            <a:ln w="8874" cap="flat" cmpd="sng" algn="ctr">
              <a:solidFill>
                <a:srgbClr val="515151">
                  <a:alpha val="100000"/>
                </a:srgbClr>
              </a:solidFill>
              <a:prstDash val="solid"/>
              <a:round/>
              <a:headEnd w="med" len="med"/>
              <a:tailEnd w="med" len="med"/>
            </a:ln>
          </p:spPr>
        </p:cxnSp>
        <p:cxnSp>
          <p:nvCxnSpPr>
            <p:cNvPr id="20548" name="직선 연결선 20547"/>
            <p:cNvCxnSpPr/>
            <p:nvPr/>
          </p:nvCxnSpPr>
          <p:spPr>
            <a:xfrm rot="16200000" flipH="1">
              <a:off x="3120478" y="4521945"/>
              <a:ext cx="288799" cy="55"/>
            </a:xfrm>
            <a:prstGeom prst="line">
              <a:avLst/>
            </a:prstGeom>
            <a:noFill/>
            <a:ln w="8874" cap="flat" cmpd="sng" algn="ctr">
              <a:solidFill>
                <a:srgbClr val="515151">
                  <a:alpha val="100000"/>
                </a:srgbClr>
              </a:solidFill>
              <a:prstDash val="solid"/>
              <a:round/>
              <a:headEnd w="med" len="med"/>
              <a:tailEnd w="med" len="med"/>
            </a:ln>
          </p:spPr>
        </p:cxnSp>
        <p:cxnSp>
          <p:nvCxnSpPr>
            <p:cNvPr id="20549" name="직선 연결선 20548"/>
            <p:cNvCxnSpPr/>
            <p:nvPr/>
          </p:nvCxnSpPr>
          <p:spPr>
            <a:xfrm>
              <a:off x="3264878" y="4664838"/>
              <a:ext cx="144455" cy="0"/>
            </a:xfrm>
            <a:prstGeom prst="line">
              <a:avLst/>
            </a:prstGeom>
            <a:noFill/>
            <a:ln w="8874" cap="flat" cmpd="sng" algn="ctr">
              <a:solidFill>
                <a:srgbClr val="515151">
                  <a:alpha val="100000"/>
                </a:srgbClr>
              </a:solidFill>
              <a:prstDash val="solid"/>
              <a:round/>
              <a:headEnd w="med" len="med"/>
              <a:tailEnd w="med" len="med"/>
            </a:ln>
          </p:spPr>
        </p:cxnSp>
        <p:cxnSp>
          <p:nvCxnSpPr>
            <p:cNvPr id="20550" name="직선 연결선 20549"/>
            <p:cNvCxnSpPr/>
            <p:nvPr/>
          </p:nvCxnSpPr>
          <p:spPr>
            <a:xfrm>
              <a:off x="3264878" y="4377545"/>
              <a:ext cx="144455" cy="0"/>
            </a:xfrm>
            <a:prstGeom prst="line">
              <a:avLst/>
            </a:prstGeom>
            <a:noFill/>
            <a:ln w="8874" cap="flat" cmpd="sng" algn="ctr">
              <a:solidFill>
                <a:srgbClr val="515151">
                  <a:alpha val="100000"/>
                </a:srgbClr>
              </a:solidFill>
              <a:prstDash val="solid"/>
              <a:round/>
              <a:headEnd w="med" len="med"/>
              <a:tailEnd w="med" len="med"/>
            </a:ln>
          </p:spPr>
        </p:cxnSp>
        <p:cxnSp>
          <p:nvCxnSpPr>
            <p:cNvPr id="20551" name="직선 연결선 20550"/>
            <p:cNvCxnSpPr/>
            <p:nvPr/>
          </p:nvCxnSpPr>
          <p:spPr>
            <a:xfrm rot="16200000" flipH="1">
              <a:off x="927743" y="5348100"/>
              <a:ext cx="933269" cy="1562"/>
            </a:xfrm>
            <a:prstGeom prst="line">
              <a:avLst/>
            </a:prstGeom>
            <a:noFill/>
            <a:ln w="8874" cap="flat" cmpd="sng" algn="ctr">
              <a:solidFill>
                <a:srgbClr val="515151">
                  <a:alpha val="100000"/>
                </a:srgbClr>
              </a:solidFill>
              <a:prstDash val="solid"/>
              <a:round/>
              <a:headEnd w="med" len="med"/>
              <a:tailEnd w="med" len="med"/>
            </a:ln>
          </p:spPr>
        </p:cxnSp>
        <p:cxnSp>
          <p:nvCxnSpPr>
            <p:cNvPr id="20552" name="직선 연결선 20551"/>
            <p:cNvCxnSpPr/>
            <p:nvPr/>
          </p:nvCxnSpPr>
          <p:spPr>
            <a:xfrm>
              <a:off x="1393596" y="5815516"/>
              <a:ext cx="142837" cy="0"/>
            </a:xfrm>
            <a:prstGeom prst="line">
              <a:avLst/>
            </a:prstGeom>
            <a:noFill/>
            <a:ln w="8874" cap="flat" cmpd="sng" algn="ctr">
              <a:solidFill>
                <a:srgbClr val="515151">
                  <a:alpha val="100000"/>
                </a:srgbClr>
              </a:solidFill>
              <a:prstDash val="solid"/>
              <a:round/>
              <a:headEnd w="med" len="med"/>
              <a:tailEnd w="med" len="med"/>
            </a:ln>
          </p:spPr>
        </p:cxnSp>
        <p:cxnSp>
          <p:nvCxnSpPr>
            <p:cNvPr id="20553" name="직선 연결선 20552"/>
            <p:cNvCxnSpPr/>
            <p:nvPr/>
          </p:nvCxnSpPr>
          <p:spPr>
            <a:xfrm rot="16200000" flipH="1">
              <a:off x="1827689" y="5673460"/>
              <a:ext cx="285674" cy="1618"/>
            </a:xfrm>
            <a:prstGeom prst="line">
              <a:avLst/>
            </a:prstGeom>
            <a:noFill/>
            <a:ln w="8874" cap="flat" cmpd="sng" algn="ctr">
              <a:solidFill>
                <a:srgbClr val="515151">
                  <a:alpha val="100000"/>
                </a:srgbClr>
              </a:solidFill>
              <a:prstDash val="solid"/>
              <a:round/>
              <a:headEnd w="med" len="med"/>
              <a:tailEnd w="med" len="med"/>
            </a:ln>
          </p:spPr>
        </p:cxnSp>
        <p:cxnSp>
          <p:nvCxnSpPr>
            <p:cNvPr id="20554" name="직선 연결선 20553"/>
            <p:cNvCxnSpPr/>
            <p:nvPr/>
          </p:nvCxnSpPr>
          <p:spPr>
            <a:xfrm>
              <a:off x="1825288" y="5815516"/>
              <a:ext cx="142837" cy="0"/>
            </a:xfrm>
            <a:prstGeom prst="line">
              <a:avLst/>
            </a:prstGeom>
            <a:noFill/>
            <a:ln w="8874" cap="flat" cmpd="sng" algn="ctr">
              <a:solidFill>
                <a:srgbClr val="515151">
                  <a:alpha val="100000"/>
                </a:srgbClr>
              </a:solidFill>
              <a:prstDash val="solid"/>
              <a:round/>
              <a:headEnd w="med" len="med"/>
              <a:tailEnd w="med" len="med"/>
            </a:ln>
          </p:spPr>
        </p:cxnSp>
        <p:cxnSp>
          <p:nvCxnSpPr>
            <p:cNvPr id="20555" name="직선 연결선 20554"/>
            <p:cNvCxnSpPr/>
            <p:nvPr/>
          </p:nvCxnSpPr>
          <p:spPr>
            <a:xfrm>
              <a:off x="1536433" y="5528279"/>
              <a:ext cx="431692" cy="0"/>
            </a:xfrm>
            <a:prstGeom prst="line">
              <a:avLst/>
            </a:prstGeom>
            <a:noFill/>
            <a:ln w="8874" cap="flat" cmpd="sng" algn="ctr">
              <a:solidFill>
                <a:srgbClr val="515151">
                  <a:alpha val="100000"/>
                </a:srgbClr>
              </a:solidFill>
              <a:prstDash val="solid"/>
              <a:round/>
              <a:headEnd w="med" len="med"/>
              <a:tailEnd w="med" len="med"/>
            </a:ln>
          </p:spPr>
        </p:cxnSp>
        <p:cxnSp>
          <p:nvCxnSpPr>
            <p:cNvPr id="20556" name="직선 연결선 20555"/>
            <p:cNvCxnSpPr/>
            <p:nvPr/>
          </p:nvCxnSpPr>
          <p:spPr>
            <a:xfrm rot="16200000" flipH="1">
              <a:off x="1284082" y="5275872"/>
              <a:ext cx="504702" cy="55"/>
            </a:xfrm>
            <a:prstGeom prst="line">
              <a:avLst/>
            </a:prstGeom>
            <a:noFill/>
            <a:ln w="8874" cap="flat" cmpd="sng" algn="ctr">
              <a:solidFill>
                <a:srgbClr val="515151">
                  <a:alpha val="100000"/>
                </a:srgbClr>
              </a:solidFill>
              <a:prstDash val="solid"/>
              <a:round/>
              <a:headEnd w="med" len="med"/>
              <a:tailEnd w="med" len="med"/>
            </a:ln>
          </p:spPr>
        </p:cxnSp>
        <p:cxnSp>
          <p:nvCxnSpPr>
            <p:cNvPr id="20557" name="직선 연결선 20556"/>
            <p:cNvCxnSpPr/>
            <p:nvPr/>
          </p:nvCxnSpPr>
          <p:spPr>
            <a:xfrm>
              <a:off x="1536433" y="5025084"/>
              <a:ext cx="73009" cy="0"/>
            </a:xfrm>
            <a:prstGeom prst="line">
              <a:avLst/>
            </a:prstGeom>
            <a:noFill/>
            <a:ln w="8874" cap="flat" cmpd="sng" algn="ctr">
              <a:solidFill>
                <a:srgbClr val="515151">
                  <a:alpha val="100000"/>
                </a:srgbClr>
              </a:solidFill>
              <a:prstDash val="solid"/>
              <a:round/>
              <a:headEnd w="med" len="med"/>
              <a:tailEnd w="med" len="med"/>
            </a:ln>
          </p:spPr>
        </p:cxnSp>
        <p:cxnSp>
          <p:nvCxnSpPr>
            <p:cNvPr id="20558" name="직선 연결선 20557"/>
            <p:cNvCxnSpPr/>
            <p:nvPr/>
          </p:nvCxnSpPr>
          <p:spPr>
            <a:xfrm rot="10800000">
              <a:off x="1393596" y="4880684"/>
              <a:ext cx="215846" cy="0"/>
            </a:xfrm>
            <a:prstGeom prst="line">
              <a:avLst/>
            </a:prstGeom>
            <a:noFill/>
            <a:ln w="8874" cap="flat" cmpd="sng" algn="ctr">
              <a:solidFill>
                <a:srgbClr val="515151">
                  <a:alpha val="100000"/>
                </a:srgbClr>
              </a:solidFill>
              <a:prstDash val="solid"/>
              <a:round/>
              <a:headEnd w="med" len="med"/>
              <a:tailEnd w="med" len="med"/>
            </a:ln>
          </p:spPr>
        </p:cxnSp>
        <p:grpSp>
          <p:nvGrpSpPr>
            <p:cNvPr id="20559" name="Group 2"/>
            <p:cNvGrpSpPr/>
            <p:nvPr/>
          </p:nvGrpSpPr>
          <p:grpSpPr>
            <a:xfrm>
              <a:off x="1264992" y="5599669"/>
              <a:ext cx="776142" cy="625379"/>
              <a:chOff x="1264992" y="5599669"/>
              <a:chExt cx="776142" cy="625379"/>
            </a:xfrm>
          </p:grpSpPr>
          <p:pic>
            <p:nvPicPr>
              <p:cNvPr id="20560" name="그림 20559"/>
              <p:cNvPicPr>
                <a:picLocks noChangeAspect="1"/>
              </p:cNvPicPr>
              <p:nvPr/>
            </p:nvPicPr>
            <p:blipFill rotWithShape="1">
              <a:blip r:embed="rId5">
                <a:lum/>
              </a:blip>
              <a:stretch>
                <a:fillRect/>
              </a:stretch>
            </p:blipFill>
            <p:spPr>
              <a:xfrm>
                <a:off x="1536433" y="5599669"/>
                <a:ext cx="288855" cy="415840"/>
              </a:xfrm>
              <a:prstGeom prst="rect">
                <a:avLst/>
              </a:prstGeom>
              <a:noFill/>
              <a:ln>
                <a:noFill/>
              </a:ln>
            </p:spPr>
          </p:pic>
          <p:sp>
            <p:nvSpPr>
              <p:cNvPr id="20564" name="TextBox 20563"/>
              <p:cNvSpPr txBox="1"/>
              <p:nvPr/>
            </p:nvSpPr>
            <p:spPr>
              <a:xfrm>
                <a:off x="1264992" y="5888525"/>
                <a:ext cx="776142" cy="336523"/>
              </a:xfrm>
              <a:prstGeom prst="rect">
                <a:avLst/>
              </a:prstGeom>
              <a:noFill/>
              <a:ln>
                <a:noFill/>
              </a:ln>
            </p:spPr>
            <p:txBody>
              <a:bodyPr vert="horz" wrap="square" lIns="91440" tIns="45720" rIns="91440" bIns="45720" anchor="t">
                <a:spAutoFit/>
              </a:bodyPr>
              <a:lstStyle/>
              <a:p>
                <a:pPr marL="0" lvl="0" indent="0" algn="ctr" defTabSz="64375292" rtl="0" eaLnBrk="1" latinLnBrk="1" hangingPunct="1">
                  <a:lnSpc>
                    <a:spcPct val="100000"/>
                  </a:lnSpc>
                  <a:spcBef>
                    <a:spcPct val="0"/>
                  </a:spcBef>
                  <a:spcAft>
                    <a:spcPct val="0"/>
                  </a:spcAft>
                  <a:buNone/>
                </a:pPr>
                <a:r>
                  <a:rPr kumimoji="1" lang="en-US" altLang="ko-KR" sz="400" b="0" i="0" u="none" baseline="0">
                    <a:solidFill>
                      <a:srgbClr val="000000">
                        <a:alpha val="100000"/>
                      </a:srgbClr>
                    </a:solidFill>
                    <a:latin typeface="맑은 고딕"/>
                    <a:ea typeface="맑은 고딕"/>
                  </a:rPr>
                  <a:t>            </a:t>
                </a:r>
              </a:p>
              <a:p>
                <a:pPr marL="0" lvl="0" indent="0" algn="ctr" defTabSz="64375292" rtl="0" eaLnBrk="1" latinLnBrk="1" hangingPunct="1">
                  <a:lnSpc>
                    <a:spcPct val="100000"/>
                  </a:lnSpc>
                  <a:spcBef>
                    <a:spcPct val="0"/>
                  </a:spcBef>
                  <a:spcAft>
                    <a:spcPct val="0"/>
                  </a:spcAft>
                  <a:buNone/>
                </a:pPr>
                <a:r>
                  <a:rPr kumimoji="1" lang="en-US" altLang="ko-KR" sz="800" b="0" i="0" u="none" baseline="0">
                    <a:solidFill>
                      <a:srgbClr val="000000">
                        <a:alpha val="100000"/>
                      </a:srgbClr>
                    </a:solidFill>
                    <a:latin typeface="맑은 고딕"/>
                    <a:ea typeface="맑은 고딕"/>
                  </a:rPr>
                  <a:t>SMPS</a:t>
                </a:r>
              </a:p>
              <a:p>
                <a:pPr marL="0" lvl="0" indent="0" algn="ctr" defTabSz="64375292" rtl="0" eaLnBrk="1" latinLnBrk="1" hangingPunct="1">
                  <a:lnSpc>
                    <a:spcPct val="100000"/>
                  </a:lnSpc>
                  <a:spcBef>
                    <a:spcPct val="0"/>
                  </a:spcBef>
                  <a:spcAft>
                    <a:spcPct val="0"/>
                  </a:spcAft>
                  <a:buNone/>
                </a:pPr>
                <a:r>
                  <a:rPr kumimoji="1" lang="en-US" altLang="ko-KR" sz="400" b="0" i="0" u="none" baseline="0">
                    <a:solidFill>
                      <a:srgbClr val="000000">
                        <a:alpha val="100000"/>
                      </a:srgbClr>
                    </a:solidFill>
                    <a:latin typeface="맑은 고딕"/>
                    <a:ea typeface="맑은 고딕"/>
                  </a:rPr>
                  <a:t>(RV, 5V, AC Adapter)</a:t>
                </a:r>
              </a:p>
            </p:txBody>
          </p:sp>
        </p:grpSp>
      </p:grpSp>
      <p:graphicFrame>
        <p:nvGraphicFramePr>
          <p:cNvPr id="20565" name="표 20564"/>
          <p:cNvGraphicFramePr/>
          <p:nvPr/>
        </p:nvGraphicFramePr>
        <p:xfrm>
          <a:off x="4561631" y="1403085"/>
          <a:ext cx="4250632" cy="4997063"/>
        </p:xfrm>
        <a:graphic>
          <a:graphicData uri="http://schemas.openxmlformats.org/drawingml/2006/table">
            <a:tbl>
              <a:tblPr firstRow="1" bandRow="1"/>
              <a:tblGrid>
                <a:gridCol w="847598">
                  <a:extLst>
                    <a:ext uri="{9D8B030D-6E8A-4147-A177-3AD203B41FA5}">
                      <a16:colId xmlns:a16="http://schemas.microsoft.com/office/drawing/2014/main" val="20000"/>
                    </a:ext>
                  </a:extLst>
                </a:gridCol>
                <a:gridCol w="779348">
                  <a:extLst>
                    <a:ext uri="{9D8B030D-6E8A-4147-A177-3AD203B41FA5}">
                      <a16:colId xmlns:a16="http://schemas.microsoft.com/office/drawing/2014/main" val="20001"/>
                    </a:ext>
                  </a:extLst>
                </a:gridCol>
                <a:gridCol w="2623686">
                  <a:extLst>
                    <a:ext uri="{9D8B030D-6E8A-4147-A177-3AD203B41FA5}">
                      <a16:colId xmlns:a16="http://schemas.microsoft.com/office/drawing/2014/main" val="20002"/>
                    </a:ext>
                  </a:extLst>
                </a:gridCol>
              </a:tblGrid>
              <a:tr h="261917">
                <a:tc>
                  <a:txBody>
                    <a:bodyPr/>
                    <a:lstStyle/>
                    <a:p>
                      <a:pPr marL="0" lvl="0" indent="0" algn="ctr" defTabSz="64375292" rtl="0" eaLnBrk="1" latinLnBrk="1" hangingPunct="1">
                        <a:lnSpc>
                          <a:spcPct val="100000"/>
                        </a:lnSpc>
                        <a:spcBef>
                          <a:spcPct val="0"/>
                        </a:spcBef>
                        <a:spcAft>
                          <a:spcPct val="0"/>
                        </a:spcAft>
                        <a:buNone/>
                      </a:pPr>
                      <a:r>
                        <a:rPr kumimoji="0" lang="ko-KR" altLang="en-US" sz="800" b="1" i="0" u="none" baseline="0">
                          <a:solidFill>
                            <a:srgbClr val="000000">
                              <a:alpha val="100000"/>
                            </a:srgbClr>
                          </a:solidFill>
                          <a:latin typeface="맑은 고딕"/>
                          <a:ea typeface="맑은 고딕"/>
                        </a:rPr>
                        <a:t>종류</a:t>
                      </a: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solidFill>
                      <a:srgbClr val="C1D6ED">
                        <a:alpha val="100000"/>
                      </a:srgbClr>
                    </a:solidFill>
                  </a:tcPr>
                </a:tc>
                <a:tc>
                  <a:txBody>
                    <a:bodyPr/>
                    <a:lstStyle/>
                    <a:p>
                      <a:pPr marL="0" lvl="0" indent="0" algn="ctr" defTabSz="64375292" rtl="0" eaLnBrk="1" latinLnBrk="1" hangingPunct="1">
                        <a:lnSpc>
                          <a:spcPct val="100000"/>
                        </a:lnSpc>
                        <a:spcBef>
                          <a:spcPct val="0"/>
                        </a:spcBef>
                        <a:spcAft>
                          <a:spcPct val="0"/>
                        </a:spcAft>
                        <a:buNone/>
                      </a:pPr>
                      <a:r>
                        <a:rPr kumimoji="0" lang="ko-KR" altLang="en-US" sz="800" b="1" i="0" u="none" baseline="0">
                          <a:solidFill>
                            <a:srgbClr val="000000">
                              <a:alpha val="100000"/>
                            </a:srgbClr>
                          </a:solidFill>
                          <a:latin typeface="맑은 고딕"/>
                          <a:ea typeface="맑은 고딕"/>
                        </a:rPr>
                        <a:t>연결</a:t>
                      </a: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solidFill>
                      <a:srgbClr val="C1D6ED">
                        <a:alpha val="100000"/>
                      </a:srgbClr>
                    </a:solidFill>
                  </a:tcPr>
                </a:tc>
                <a:tc>
                  <a:txBody>
                    <a:bodyPr/>
                    <a:lstStyle/>
                    <a:p>
                      <a:pPr marL="0" lvl="0" indent="0" algn="ctr" defTabSz="64375292" rtl="0" eaLnBrk="1" latinLnBrk="1" hangingPunct="1">
                        <a:lnSpc>
                          <a:spcPct val="100000"/>
                        </a:lnSpc>
                        <a:spcBef>
                          <a:spcPct val="0"/>
                        </a:spcBef>
                        <a:spcAft>
                          <a:spcPct val="0"/>
                        </a:spcAft>
                        <a:buNone/>
                      </a:pPr>
                      <a:r>
                        <a:rPr kumimoji="0" lang="ko-KR" altLang="en-US" sz="800" b="1" i="0" u="none" baseline="0">
                          <a:solidFill>
                            <a:srgbClr val="000000">
                              <a:alpha val="100000"/>
                            </a:srgbClr>
                          </a:solidFill>
                          <a:latin typeface="맑은 고딕"/>
                          <a:ea typeface="맑은 고딕"/>
                        </a:rPr>
                        <a:t>설명</a:t>
                      </a: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solidFill>
                      <a:srgbClr val="C1D6ED">
                        <a:alpha val="100000"/>
                      </a:srgbClr>
                    </a:solidFill>
                  </a:tcPr>
                </a:tc>
                <a:extLst>
                  <a:ext uri="{0D108BD9-81ED-4DB2-BD59-A6C34878D82A}">
                    <a16:rowId xmlns:a16="http://schemas.microsoft.com/office/drawing/2014/main" val="10000"/>
                  </a:ext>
                </a:extLst>
              </a:tr>
              <a:tr h="258743">
                <a:tc rowSpan="5">
                  <a:txBody>
                    <a:bodyPr/>
                    <a:lstStyle/>
                    <a:p>
                      <a:pPr marL="0" lvl="0" indent="0" algn="ctr" defTabSz="64375292" rtl="0" eaLnBrk="1" latinLnBrk="1" hangingPunct="1">
                        <a:lnSpc>
                          <a:spcPct val="100000"/>
                        </a:lnSpc>
                        <a:spcBef>
                          <a:spcPct val="0"/>
                        </a:spcBef>
                        <a:spcAft>
                          <a:spcPct val="0"/>
                        </a:spcAft>
                        <a:buNone/>
                      </a:pPr>
                      <a:r>
                        <a:rPr kumimoji="1" lang="en-US" altLang="ko-KR" sz="800" b="0" i="0" u="none" baseline="0">
                          <a:solidFill>
                            <a:srgbClr val="000000">
                              <a:alpha val="100000"/>
                            </a:srgbClr>
                          </a:solidFill>
                          <a:latin typeface="맑은 고딕"/>
                          <a:ea typeface="맑은 고딕"/>
                        </a:rPr>
                        <a:t>Relay</a:t>
                      </a:r>
                    </a:p>
                    <a:p>
                      <a:pPr marL="0" lvl="0" indent="0" algn="ctr" defTabSz="64375292" rtl="0" eaLnBrk="1" latinLnBrk="1" hangingPunct="1">
                        <a:lnSpc>
                          <a:spcPct val="100000"/>
                        </a:lnSpc>
                        <a:spcBef>
                          <a:spcPct val="0"/>
                        </a:spcBef>
                        <a:spcAft>
                          <a:spcPct val="0"/>
                        </a:spcAft>
                        <a:buNone/>
                      </a:pPr>
                      <a:r>
                        <a:rPr kumimoji="1" lang="en-US" altLang="ko-KR" sz="800" b="0" i="0" u="none" baseline="0">
                          <a:solidFill>
                            <a:srgbClr val="000000">
                              <a:alpha val="100000"/>
                            </a:srgbClr>
                          </a:solidFill>
                          <a:latin typeface="맑은 고딕"/>
                          <a:ea typeface="맑은 고딕"/>
                        </a:rPr>
                        <a:t>module</a:t>
                      </a: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tc>
                  <a:txBody>
                    <a:bodyPr/>
                    <a:lstStyle/>
                    <a:p>
                      <a:pPr marL="0" lvl="0" indent="0" algn="ctr" defTabSz="393752" rtl="0" eaLnBrk="1" latinLnBrk="1" hangingPunct="1">
                        <a:lnSpc>
                          <a:spcPct val="100000"/>
                        </a:lnSpc>
                        <a:spcBef>
                          <a:spcPct val="30000"/>
                        </a:spcBef>
                        <a:spcAft>
                          <a:spcPct val="0"/>
                        </a:spcAft>
                        <a:buNone/>
                      </a:pPr>
                      <a:r>
                        <a:rPr kumimoji="1" lang="en-US" altLang="ko-KR" sz="800" b="0" i="0" u="none" baseline="0">
                          <a:solidFill>
                            <a:srgbClr val="000000">
                              <a:alpha val="100000"/>
                            </a:srgbClr>
                          </a:solidFill>
                          <a:latin typeface="맑은 고딕"/>
                          <a:ea typeface="맑은 고딕"/>
                        </a:rPr>
                        <a:t>VCC</a:t>
                      </a: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tc>
                  <a:txBody>
                    <a:bodyPr/>
                    <a:lstStyle/>
                    <a:p>
                      <a:pPr marL="0" lvl="0" indent="0" algn="ctr" defTabSz="393752" rtl="0" eaLnBrk="1" latinLnBrk="1" hangingPunct="1">
                        <a:lnSpc>
                          <a:spcPct val="100000"/>
                        </a:lnSpc>
                        <a:spcBef>
                          <a:spcPct val="30000"/>
                        </a:spcBef>
                        <a:spcAft>
                          <a:spcPct val="0"/>
                        </a:spcAft>
                        <a:buNone/>
                      </a:pPr>
                      <a:r>
                        <a:rPr kumimoji="1" lang="ko-KR" altLang="en-US" sz="800" b="0" i="0" u="none" baseline="0">
                          <a:solidFill>
                            <a:srgbClr val="000000">
                              <a:alpha val="100000"/>
                            </a:srgbClr>
                          </a:solidFill>
                          <a:latin typeface="맑은 고딕"/>
                          <a:ea typeface="맑은 고딕"/>
                        </a:rPr>
                        <a:t>Arduino의 5V에 연결</a:t>
                      </a: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extLst>
                  <a:ext uri="{0D108BD9-81ED-4DB2-BD59-A6C34878D82A}">
                    <a16:rowId xmlns:a16="http://schemas.microsoft.com/office/drawing/2014/main" val="10001"/>
                  </a:ext>
                </a:extLst>
              </a:tr>
              <a:tr h="258743">
                <a:tc vMerge="1">
                  <a:txBody>
                    <a:bodyPr/>
                    <a:lstStyle/>
                    <a:p>
                      <a:pPr marL="0" lvl="0" indent="0" algn="ctr" defTabSz="393752" rtl="0" eaLnBrk="1" latinLnBrk="1" hangingPunct="1">
                        <a:lnSpc>
                          <a:spcPct val="100000"/>
                        </a:lnSpc>
                        <a:spcBef>
                          <a:spcPct val="30000"/>
                        </a:spcBef>
                        <a:spcAft>
                          <a:spcPct val="0"/>
                        </a:spcAft>
                        <a:buNone/>
                      </a:pPr>
                      <a:r>
                        <a:rPr kumimoji="1" lang="ko-KR" altLang="en-US" sz="800" b="0" i="0" u="none" baseline="0">
                          <a:solidFill>
                            <a:srgbClr val="000000">
                              <a:alpha val="100000"/>
                            </a:srgbClr>
                          </a:solidFill>
                          <a:latin typeface="맑은 고딕"/>
                          <a:ea typeface="맑은 고딕"/>
                        </a:rPr>
                        <a:t>U2D2 Power HUB Board의 3Pin TTL_3에 연결</a:t>
                      </a: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a:noFill/>
                    </a:lnT>
                    <a:lnB>
                      <a:noFill/>
                    </a:lnB>
                  </a:tcPr>
                </a:tc>
                <a:tc>
                  <a:txBody>
                    <a:bodyPr/>
                    <a:lstStyle/>
                    <a:p>
                      <a:pPr marL="0" lvl="0" indent="0" algn="ctr" defTabSz="393752" rtl="0" eaLnBrk="1" latinLnBrk="1" hangingPunct="1">
                        <a:lnSpc>
                          <a:spcPct val="100000"/>
                        </a:lnSpc>
                        <a:spcBef>
                          <a:spcPct val="30000"/>
                        </a:spcBef>
                        <a:spcAft>
                          <a:spcPct val="0"/>
                        </a:spcAft>
                        <a:buNone/>
                      </a:pPr>
                      <a:r>
                        <a:rPr kumimoji="1" lang="en-US" altLang="ko-KR" sz="800" b="0" i="0" u="none" baseline="0">
                          <a:solidFill>
                            <a:srgbClr val="000000">
                              <a:alpha val="100000"/>
                            </a:srgbClr>
                          </a:solidFill>
                          <a:latin typeface="맑은 고딕"/>
                          <a:ea typeface="맑은 고딕"/>
                        </a:rPr>
                        <a:t>GND</a:t>
                      </a: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tc>
                  <a:txBody>
                    <a:bodyPr/>
                    <a:lstStyle/>
                    <a:p>
                      <a:pPr marL="0" lvl="0" indent="0" algn="ctr" defTabSz="393752" rtl="0" eaLnBrk="1" latinLnBrk="1" hangingPunct="1">
                        <a:lnSpc>
                          <a:spcPct val="100000"/>
                        </a:lnSpc>
                        <a:spcBef>
                          <a:spcPct val="30000"/>
                        </a:spcBef>
                        <a:spcAft>
                          <a:spcPct val="0"/>
                        </a:spcAft>
                        <a:buNone/>
                      </a:pPr>
                      <a:r>
                        <a:rPr kumimoji="1" lang="ko-KR" altLang="en-US" sz="800" b="0" i="0" u="none" baseline="0">
                          <a:solidFill>
                            <a:srgbClr val="000000">
                              <a:alpha val="100000"/>
                            </a:srgbClr>
                          </a:solidFill>
                          <a:latin typeface="맑은 고딕"/>
                          <a:ea typeface="맑은 고딕"/>
                        </a:rPr>
                        <a:t>Arduino의 GND에 연결</a:t>
                      </a: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extLst>
                  <a:ext uri="{0D108BD9-81ED-4DB2-BD59-A6C34878D82A}">
                    <a16:rowId xmlns:a16="http://schemas.microsoft.com/office/drawing/2014/main" val="10002"/>
                  </a:ext>
                </a:extLst>
              </a:tr>
              <a:tr h="258743">
                <a:tc vMerge="1">
                  <a:txBody>
                    <a:bodyPr/>
                    <a:lstStyle/>
                    <a:p>
                      <a:pPr marL="0" lvl="0" indent="0" algn="ctr" defTabSz="393752" rtl="0" eaLnBrk="1" latinLnBrk="1" hangingPunct="1">
                        <a:lnSpc>
                          <a:spcPct val="100000"/>
                        </a:lnSpc>
                        <a:spcBef>
                          <a:spcPct val="30000"/>
                        </a:spcBef>
                        <a:spcAft>
                          <a:spcPct val="0"/>
                        </a:spcAft>
                        <a:buNone/>
                      </a:pPr>
                      <a:r>
                        <a:rPr kumimoji="1" lang="ko-KR" altLang="en-US" sz="800" b="0" i="0" u="none" baseline="0">
                          <a:solidFill>
                            <a:srgbClr val="000000">
                              <a:alpha val="100000"/>
                            </a:srgbClr>
                          </a:solidFill>
                          <a:latin typeface="맑은 고딕"/>
                          <a:ea typeface="맑은 고딕"/>
                        </a:rPr>
                        <a:t>U2D2 Power HUB Board의 3Pin TTL_3에 연결</a:t>
                      </a: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a:noFill/>
                    </a:lnT>
                    <a:lnB>
                      <a:noFill/>
                    </a:lnB>
                  </a:tcPr>
                </a:tc>
                <a:tc>
                  <a:txBody>
                    <a:bodyPr/>
                    <a:lstStyle/>
                    <a:p>
                      <a:pPr marL="0" lvl="0" indent="0" algn="ctr" defTabSz="393752" rtl="0" eaLnBrk="1" latinLnBrk="1" hangingPunct="1">
                        <a:lnSpc>
                          <a:spcPct val="100000"/>
                        </a:lnSpc>
                        <a:spcBef>
                          <a:spcPct val="30000"/>
                        </a:spcBef>
                        <a:spcAft>
                          <a:spcPct val="0"/>
                        </a:spcAft>
                        <a:buNone/>
                      </a:pPr>
                      <a:r>
                        <a:rPr kumimoji="1" lang="en-US" altLang="ko-KR" sz="800" b="0" i="0" u="none" baseline="0">
                          <a:solidFill>
                            <a:srgbClr val="000000">
                              <a:alpha val="100000"/>
                            </a:srgbClr>
                          </a:solidFill>
                          <a:latin typeface="맑은 고딕"/>
                          <a:ea typeface="맑은 고딕"/>
                        </a:rPr>
                        <a:t>IN</a:t>
                      </a: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tc>
                  <a:txBody>
                    <a:bodyPr/>
                    <a:lstStyle/>
                    <a:p>
                      <a:pPr marL="0" lvl="0" indent="0" algn="ctr" defTabSz="393752" rtl="0" eaLnBrk="1" latinLnBrk="1" hangingPunct="1">
                        <a:lnSpc>
                          <a:spcPct val="100000"/>
                        </a:lnSpc>
                        <a:spcBef>
                          <a:spcPct val="30000"/>
                        </a:spcBef>
                        <a:spcAft>
                          <a:spcPct val="0"/>
                        </a:spcAft>
                        <a:buNone/>
                      </a:pPr>
                      <a:r>
                        <a:rPr kumimoji="1" lang="ko-KR" altLang="en-US" sz="800" b="0" i="0" u="none" baseline="0">
                          <a:solidFill>
                            <a:srgbClr val="000000">
                              <a:alpha val="100000"/>
                            </a:srgbClr>
                          </a:solidFill>
                          <a:latin typeface="맑은 고딕"/>
                          <a:ea typeface="맑은 고딕"/>
                        </a:rPr>
                        <a:t>Arduino의 Pin3에 연결</a:t>
                      </a: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extLst>
                  <a:ext uri="{0D108BD9-81ED-4DB2-BD59-A6C34878D82A}">
                    <a16:rowId xmlns:a16="http://schemas.microsoft.com/office/drawing/2014/main" val="10003"/>
                  </a:ext>
                </a:extLst>
              </a:tr>
              <a:tr h="258743">
                <a:tc vMerge="1">
                  <a:txBody>
                    <a:bodyPr/>
                    <a:lstStyle/>
                    <a:p>
                      <a:pPr marL="0" lvl="0" indent="0" algn="ctr" defTabSz="393752" rtl="0" eaLnBrk="1" latinLnBrk="1" hangingPunct="1">
                        <a:lnSpc>
                          <a:spcPct val="100000"/>
                        </a:lnSpc>
                        <a:spcBef>
                          <a:spcPct val="30000"/>
                        </a:spcBef>
                        <a:spcAft>
                          <a:spcPct val="0"/>
                        </a:spcAft>
                        <a:buNone/>
                      </a:pPr>
                      <a:r>
                        <a:rPr kumimoji="1" lang="ko-KR" altLang="en-US" sz="800" b="0" i="0" u="none" baseline="0">
                          <a:solidFill>
                            <a:srgbClr val="000000">
                              <a:alpha val="100000"/>
                            </a:srgbClr>
                          </a:solidFill>
                          <a:latin typeface="맑은 고딕"/>
                          <a:ea typeface="맑은 고딕"/>
                        </a:rPr>
                        <a:t>U2D2 Power HUB Board의 3Pin TTL_3에 연결</a:t>
                      </a: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a:noFill/>
                    </a:lnT>
                    <a:lnB>
                      <a:noFill/>
                    </a:lnB>
                  </a:tcPr>
                </a:tc>
                <a:tc>
                  <a:txBody>
                    <a:bodyPr/>
                    <a:lstStyle/>
                    <a:p>
                      <a:pPr marL="0" lvl="0" indent="0" algn="ctr" defTabSz="393752" rtl="0" eaLnBrk="1" latinLnBrk="1" hangingPunct="1">
                        <a:lnSpc>
                          <a:spcPct val="100000"/>
                        </a:lnSpc>
                        <a:spcBef>
                          <a:spcPct val="30000"/>
                        </a:spcBef>
                        <a:spcAft>
                          <a:spcPct val="0"/>
                        </a:spcAft>
                        <a:buNone/>
                      </a:pPr>
                      <a:r>
                        <a:rPr kumimoji="1" lang="en-US" altLang="ko-KR" sz="800" b="0" i="0" u="none" baseline="0">
                          <a:solidFill>
                            <a:srgbClr val="000000">
                              <a:alpha val="100000"/>
                            </a:srgbClr>
                          </a:solidFill>
                          <a:latin typeface="맑은 고딕"/>
                          <a:ea typeface="맑은 고딕"/>
                        </a:rPr>
                        <a:t>NO</a:t>
                      </a: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tc>
                  <a:txBody>
                    <a:bodyPr/>
                    <a:lstStyle/>
                    <a:p>
                      <a:pPr marL="0" lvl="0" indent="0" algn="ctr" defTabSz="393752" rtl="0" eaLnBrk="1" latinLnBrk="1" hangingPunct="1">
                        <a:lnSpc>
                          <a:spcPct val="100000"/>
                        </a:lnSpc>
                        <a:spcBef>
                          <a:spcPct val="30000"/>
                        </a:spcBef>
                        <a:spcAft>
                          <a:spcPct val="0"/>
                        </a:spcAft>
                        <a:buNone/>
                      </a:pPr>
                      <a:r>
                        <a:rPr kumimoji="1" lang="ko-KR" altLang="en-US" sz="800" b="0" i="0" u="none" baseline="0">
                          <a:solidFill>
                            <a:srgbClr val="000000">
                              <a:alpha val="100000"/>
                            </a:srgbClr>
                          </a:solidFill>
                          <a:latin typeface="맑은 고딕"/>
                          <a:ea typeface="맑은 고딕"/>
                        </a:rPr>
                        <a:t>Power supply에 연결</a:t>
                      </a: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extLst>
                  <a:ext uri="{0D108BD9-81ED-4DB2-BD59-A6C34878D82A}">
                    <a16:rowId xmlns:a16="http://schemas.microsoft.com/office/drawing/2014/main" val="10004"/>
                  </a:ext>
                </a:extLst>
              </a:tr>
              <a:tr h="258743">
                <a:tc vMerge="1">
                  <a:txBody>
                    <a:bodyPr/>
                    <a:lstStyle/>
                    <a:p>
                      <a:pPr marL="0" lvl="0" indent="0" algn="ctr" defTabSz="393752" rtl="0" eaLnBrk="1" latinLnBrk="1" hangingPunct="1">
                        <a:lnSpc>
                          <a:spcPct val="100000"/>
                        </a:lnSpc>
                        <a:spcBef>
                          <a:spcPct val="30000"/>
                        </a:spcBef>
                        <a:spcAft>
                          <a:spcPct val="0"/>
                        </a:spcAft>
                        <a:buNone/>
                      </a:pPr>
                      <a:r>
                        <a:rPr kumimoji="1" lang="ko-KR" altLang="en-US" sz="800" b="0" i="0" u="none" baseline="0">
                          <a:solidFill>
                            <a:srgbClr val="000000">
                              <a:alpha val="100000"/>
                            </a:srgbClr>
                          </a:solidFill>
                          <a:latin typeface="맑은 고딕"/>
                          <a:ea typeface="맑은 고딕"/>
                        </a:rPr>
                        <a:t>U2D2 Power HUB Board의 3Pin TTL_3에 연결</a:t>
                      </a: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a:noFill/>
                    </a:lnT>
                    <a:lnB>
                      <a:noFill/>
                    </a:lnB>
                  </a:tcPr>
                </a:tc>
                <a:tc>
                  <a:txBody>
                    <a:bodyPr/>
                    <a:lstStyle/>
                    <a:p>
                      <a:pPr marL="0" lvl="0" indent="0" algn="ctr" defTabSz="393752" rtl="0" eaLnBrk="1" latinLnBrk="1" hangingPunct="1">
                        <a:lnSpc>
                          <a:spcPct val="100000"/>
                        </a:lnSpc>
                        <a:spcBef>
                          <a:spcPct val="30000"/>
                        </a:spcBef>
                        <a:spcAft>
                          <a:spcPct val="0"/>
                        </a:spcAft>
                        <a:buNone/>
                      </a:pPr>
                      <a:r>
                        <a:rPr kumimoji="1" lang="en-US" altLang="ko-KR" sz="800" b="0" i="0" u="none" baseline="0">
                          <a:solidFill>
                            <a:srgbClr val="000000">
                              <a:alpha val="100000"/>
                            </a:srgbClr>
                          </a:solidFill>
                          <a:latin typeface="맑은 고딕"/>
                          <a:ea typeface="맑은 고딕"/>
                        </a:rPr>
                        <a:t>COM</a:t>
                      </a: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tc>
                  <a:txBody>
                    <a:bodyPr/>
                    <a:lstStyle/>
                    <a:p>
                      <a:pPr marL="0" lvl="0" indent="0" algn="ctr" defTabSz="64375292" rtl="0" eaLnBrk="1" latinLnBrk="1" hangingPunct="1">
                        <a:lnSpc>
                          <a:spcPct val="100000"/>
                        </a:lnSpc>
                        <a:spcBef>
                          <a:spcPct val="0"/>
                        </a:spcBef>
                        <a:spcAft>
                          <a:spcPct val="0"/>
                        </a:spcAft>
                        <a:buNone/>
                      </a:pPr>
                      <a:r>
                        <a:rPr kumimoji="1" lang="ko-KR" altLang="en-US" sz="800" b="0" i="0" u="none" baseline="0">
                          <a:solidFill>
                            <a:srgbClr val="000000">
                              <a:alpha val="100000"/>
                            </a:srgbClr>
                          </a:solidFill>
                          <a:latin typeface="맑은 고딕"/>
                          <a:ea typeface="맑은 고딕"/>
                        </a:rPr>
                        <a:t>Solenoid valve에 연결</a:t>
                      </a: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extLst>
                  <a:ext uri="{0D108BD9-81ED-4DB2-BD59-A6C34878D82A}">
                    <a16:rowId xmlns:a16="http://schemas.microsoft.com/office/drawing/2014/main" val="10005"/>
                  </a:ext>
                </a:extLst>
              </a:tr>
              <a:tr h="258743">
                <a:tc rowSpan="2">
                  <a:txBody>
                    <a:bodyPr/>
                    <a:lstStyle/>
                    <a:p>
                      <a:pPr marL="0" lvl="0" indent="0" algn="ctr" defTabSz="64375292" rtl="0" eaLnBrk="1" latinLnBrk="1" hangingPunct="1">
                        <a:lnSpc>
                          <a:spcPct val="100000"/>
                        </a:lnSpc>
                        <a:spcBef>
                          <a:spcPct val="0"/>
                        </a:spcBef>
                        <a:spcAft>
                          <a:spcPct val="0"/>
                        </a:spcAft>
                        <a:buNone/>
                      </a:pPr>
                      <a:r>
                        <a:rPr kumimoji="1" lang="en-US" altLang="ko-KR" sz="800" b="0" i="0" u="none" baseline="0">
                          <a:solidFill>
                            <a:srgbClr val="000000">
                              <a:alpha val="100000"/>
                            </a:srgbClr>
                          </a:solidFill>
                          <a:latin typeface="맑은 고딕"/>
                          <a:ea typeface="맑은 고딕"/>
                        </a:rPr>
                        <a:t>Solenoid</a:t>
                      </a:r>
                    </a:p>
                    <a:p>
                      <a:pPr marL="0" lvl="0" indent="0" algn="ctr" defTabSz="64375292" rtl="0" eaLnBrk="1" latinLnBrk="1" hangingPunct="1">
                        <a:lnSpc>
                          <a:spcPct val="100000"/>
                        </a:lnSpc>
                        <a:spcBef>
                          <a:spcPct val="0"/>
                        </a:spcBef>
                        <a:spcAft>
                          <a:spcPct val="0"/>
                        </a:spcAft>
                        <a:buNone/>
                      </a:pPr>
                      <a:r>
                        <a:rPr kumimoji="1" lang="en-US" altLang="ko-KR" sz="800" b="0" i="0" u="none" baseline="0">
                          <a:solidFill>
                            <a:srgbClr val="000000">
                              <a:alpha val="100000"/>
                            </a:srgbClr>
                          </a:solidFill>
                          <a:latin typeface="맑은 고딕"/>
                          <a:ea typeface="맑은 고딕"/>
                        </a:rPr>
                        <a:t>valve</a:t>
                      </a: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tc>
                  <a:txBody>
                    <a:bodyPr/>
                    <a:lstStyle/>
                    <a:p>
                      <a:pPr marL="0" lvl="0" indent="0" algn="ctr" defTabSz="393752" rtl="0" eaLnBrk="1" latinLnBrk="1" hangingPunct="1">
                        <a:lnSpc>
                          <a:spcPct val="100000"/>
                        </a:lnSpc>
                        <a:spcBef>
                          <a:spcPct val="30000"/>
                        </a:spcBef>
                        <a:spcAft>
                          <a:spcPct val="0"/>
                        </a:spcAft>
                        <a:buNone/>
                      </a:pPr>
                      <a:r>
                        <a:rPr kumimoji="1" lang="en-US" altLang="ko-KR" sz="800" b="0" i="0" u="none" baseline="0">
                          <a:solidFill>
                            <a:srgbClr val="000000">
                              <a:alpha val="100000"/>
                            </a:srgbClr>
                          </a:solidFill>
                          <a:latin typeface="맑은 고딕"/>
                          <a:ea typeface="맑은 고딕"/>
                        </a:rPr>
                        <a:t>리드선(+)</a:t>
                      </a: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tc>
                  <a:txBody>
                    <a:bodyPr/>
                    <a:lstStyle/>
                    <a:p>
                      <a:pPr marL="0" lvl="0" indent="0" algn="ctr" defTabSz="393752" rtl="0" eaLnBrk="1" latinLnBrk="1" hangingPunct="1">
                        <a:lnSpc>
                          <a:spcPct val="100000"/>
                        </a:lnSpc>
                        <a:spcBef>
                          <a:spcPct val="30000"/>
                        </a:spcBef>
                        <a:spcAft>
                          <a:spcPct val="0"/>
                        </a:spcAft>
                        <a:buNone/>
                      </a:pPr>
                      <a:r>
                        <a:rPr kumimoji="1" lang="ko-KR" altLang="en-US" sz="800" b="0" i="0" u="none" baseline="0">
                          <a:solidFill>
                            <a:srgbClr val="000000">
                              <a:alpha val="100000"/>
                            </a:srgbClr>
                          </a:solidFill>
                          <a:latin typeface="맑은 고딕"/>
                          <a:ea typeface="맑은 고딕"/>
                        </a:rPr>
                        <a:t>Relay module의 COM에 연결</a:t>
                      </a: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extLst>
                  <a:ext uri="{0D108BD9-81ED-4DB2-BD59-A6C34878D82A}">
                    <a16:rowId xmlns:a16="http://schemas.microsoft.com/office/drawing/2014/main" val="10006"/>
                  </a:ext>
                </a:extLst>
              </a:tr>
              <a:tr h="258743">
                <a:tc vMerge="1">
                  <a:txBody>
                    <a:bodyPr/>
                    <a:lstStyle/>
                    <a:p>
                      <a:pPr marL="0" lvl="0" indent="0" algn="ctr" defTabSz="393752" rtl="0" eaLnBrk="1" latinLnBrk="1" hangingPunct="1">
                        <a:lnSpc>
                          <a:spcPct val="100000"/>
                        </a:lnSpc>
                        <a:spcBef>
                          <a:spcPct val="30000"/>
                        </a:spcBef>
                        <a:spcAft>
                          <a:spcPct val="0"/>
                        </a:spcAft>
                        <a:buNone/>
                      </a:pPr>
                      <a:r>
                        <a:rPr kumimoji="1" lang="ko-KR" altLang="en-US" sz="800" b="0" i="0" u="none" baseline="0">
                          <a:solidFill>
                            <a:srgbClr val="000000">
                              <a:alpha val="100000"/>
                            </a:srgbClr>
                          </a:solidFill>
                          <a:latin typeface="맑은 고딕"/>
                          <a:ea typeface="맑은 고딕"/>
                        </a:rPr>
                        <a:t>U2D2 Power HUB Board의 3Pin TTL_3에 연결</a:t>
                      </a: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a:noFill/>
                    </a:lnT>
                    <a:lnB>
                      <a:noFill/>
                    </a:lnB>
                  </a:tcPr>
                </a:tc>
                <a:tc>
                  <a:txBody>
                    <a:bodyPr/>
                    <a:lstStyle/>
                    <a:p>
                      <a:pPr marL="0" lvl="0" indent="0" algn="ctr" defTabSz="393752" rtl="0" eaLnBrk="1" latinLnBrk="1" hangingPunct="1">
                        <a:lnSpc>
                          <a:spcPct val="100000"/>
                        </a:lnSpc>
                        <a:spcBef>
                          <a:spcPct val="30000"/>
                        </a:spcBef>
                        <a:spcAft>
                          <a:spcPct val="0"/>
                        </a:spcAft>
                        <a:buNone/>
                      </a:pPr>
                      <a:r>
                        <a:rPr kumimoji="1" lang="en-US" altLang="ko-KR" sz="800" b="0" i="0" u="none" baseline="0">
                          <a:solidFill>
                            <a:srgbClr val="000000">
                              <a:alpha val="100000"/>
                            </a:srgbClr>
                          </a:solidFill>
                          <a:latin typeface="맑은 고딕"/>
                          <a:ea typeface="맑은 고딕"/>
                        </a:rPr>
                        <a:t>리드선(-)</a:t>
                      </a: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tc>
                  <a:txBody>
                    <a:bodyPr/>
                    <a:lstStyle/>
                    <a:p>
                      <a:pPr marL="0" lvl="0" indent="0" algn="ctr" defTabSz="393752" rtl="0" eaLnBrk="1" latinLnBrk="1" hangingPunct="1">
                        <a:lnSpc>
                          <a:spcPct val="100000"/>
                        </a:lnSpc>
                        <a:spcBef>
                          <a:spcPct val="30000"/>
                        </a:spcBef>
                        <a:spcAft>
                          <a:spcPct val="0"/>
                        </a:spcAft>
                        <a:buNone/>
                      </a:pPr>
                      <a:r>
                        <a:rPr kumimoji="1" lang="ko-KR" altLang="en-US" sz="800" b="0" i="0" u="none" baseline="0">
                          <a:solidFill>
                            <a:srgbClr val="000000">
                              <a:alpha val="100000"/>
                            </a:srgbClr>
                          </a:solidFill>
                          <a:latin typeface="맑은 고딕"/>
                          <a:ea typeface="맑은 고딕"/>
                        </a:rPr>
                        <a:t>Power supply에 연결</a:t>
                      </a: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extLst>
                  <a:ext uri="{0D108BD9-81ED-4DB2-BD59-A6C34878D82A}">
                    <a16:rowId xmlns:a16="http://schemas.microsoft.com/office/drawing/2014/main" val="10007"/>
                  </a:ext>
                </a:extLst>
              </a:tr>
              <a:tr h="258743">
                <a:tc>
                  <a:txBody>
                    <a:bodyPr/>
                    <a:lstStyle/>
                    <a:p>
                      <a:pPr marL="0" lvl="0" indent="0" algn="ctr" defTabSz="64375292" rtl="0" eaLnBrk="1" latinLnBrk="1" hangingPunct="1">
                        <a:lnSpc>
                          <a:spcPct val="100000"/>
                        </a:lnSpc>
                        <a:spcBef>
                          <a:spcPct val="0"/>
                        </a:spcBef>
                        <a:spcAft>
                          <a:spcPct val="0"/>
                        </a:spcAft>
                        <a:buNone/>
                      </a:pPr>
                      <a:r>
                        <a:rPr kumimoji="1" lang="en-US" altLang="ko-KR" sz="800" b="0" i="0" u="none" baseline="0">
                          <a:solidFill>
                            <a:srgbClr val="000000">
                              <a:alpha val="100000"/>
                            </a:srgbClr>
                          </a:solidFill>
                          <a:latin typeface="맑은 고딕"/>
                          <a:ea typeface="맑은 고딕"/>
                        </a:rPr>
                        <a:t>camera vision</a:t>
                      </a: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tc>
                  <a:txBody>
                    <a:bodyPr/>
                    <a:lstStyle/>
                    <a:p>
                      <a:pPr marL="0" lvl="0" indent="0" algn="ctr" defTabSz="64375292" rtl="0" eaLnBrk="1" latinLnBrk="1" hangingPunct="1">
                        <a:lnSpc>
                          <a:spcPct val="100000"/>
                        </a:lnSpc>
                        <a:spcBef>
                          <a:spcPct val="0"/>
                        </a:spcBef>
                        <a:spcAft>
                          <a:spcPct val="0"/>
                        </a:spcAft>
                        <a:buNone/>
                      </a:pPr>
                      <a:r>
                        <a:rPr kumimoji="1" lang="en-US" altLang="ko-KR" sz="800" b="0" i="0" u="none" baseline="0">
                          <a:solidFill>
                            <a:srgbClr val="000000">
                              <a:alpha val="100000"/>
                            </a:srgbClr>
                          </a:solidFill>
                          <a:latin typeface="맑은 고딕"/>
                          <a:ea typeface="맑은 고딕"/>
                        </a:rPr>
                        <a:t>USB Type-C</a:t>
                      </a: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tc>
                  <a:txBody>
                    <a:bodyPr/>
                    <a:lstStyle/>
                    <a:p>
                      <a:pPr marL="0" lvl="0" indent="0" algn="ctr" defTabSz="393752" rtl="0" eaLnBrk="1" latinLnBrk="1" hangingPunct="1">
                        <a:lnSpc>
                          <a:spcPct val="100000"/>
                        </a:lnSpc>
                        <a:spcBef>
                          <a:spcPct val="30000"/>
                        </a:spcBef>
                        <a:spcAft>
                          <a:spcPct val="0"/>
                        </a:spcAft>
                        <a:buNone/>
                      </a:pPr>
                      <a:r>
                        <a:rPr kumimoji="1" lang="ko-KR" altLang="en-US" sz="800" b="0" i="0" u="none" baseline="0">
                          <a:solidFill>
                            <a:srgbClr val="000000">
                              <a:alpha val="100000"/>
                            </a:srgbClr>
                          </a:solidFill>
                          <a:latin typeface="맑은 고딕"/>
                          <a:ea typeface="맑은 고딕"/>
                        </a:rPr>
                        <a:t>PC의 USB3에 연결</a:t>
                      </a: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extLst>
                  <a:ext uri="{0D108BD9-81ED-4DB2-BD59-A6C34878D82A}">
                    <a16:rowId xmlns:a16="http://schemas.microsoft.com/office/drawing/2014/main" val="10008"/>
                  </a:ext>
                </a:extLst>
              </a:tr>
              <a:tr h="257155">
                <a:tc rowSpan="2">
                  <a:txBody>
                    <a:bodyPr/>
                    <a:lstStyle/>
                    <a:p>
                      <a:pPr marL="0" lvl="0" indent="0" algn="ctr" defTabSz="64375292" rtl="0" eaLnBrk="1" latinLnBrk="1" hangingPunct="1">
                        <a:lnSpc>
                          <a:spcPct val="100000"/>
                        </a:lnSpc>
                        <a:spcBef>
                          <a:spcPct val="0"/>
                        </a:spcBef>
                        <a:spcAft>
                          <a:spcPct val="0"/>
                        </a:spcAft>
                        <a:buNone/>
                      </a:pPr>
                      <a:r>
                        <a:rPr kumimoji="1" lang="en-US" altLang="ko-KR" sz="800" b="0" i="0" u="none" baseline="0">
                          <a:solidFill>
                            <a:srgbClr val="000000">
                              <a:alpha val="100000"/>
                            </a:srgbClr>
                          </a:solidFill>
                          <a:latin typeface="맑은 고딕"/>
                          <a:ea typeface="맑은 고딕"/>
                        </a:rPr>
                        <a:t>U2D2</a:t>
                      </a: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tc>
                  <a:txBody>
                    <a:bodyPr/>
                    <a:lstStyle/>
                    <a:p>
                      <a:pPr marL="0" lvl="0" indent="0" algn="ctr" defTabSz="393752" rtl="0" eaLnBrk="1" latinLnBrk="1" hangingPunct="1">
                        <a:lnSpc>
                          <a:spcPct val="100000"/>
                        </a:lnSpc>
                        <a:spcBef>
                          <a:spcPct val="30000"/>
                        </a:spcBef>
                        <a:spcAft>
                          <a:spcPct val="0"/>
                        </a:spcAft>
                        <a:buNone/>
                      </a:pPr>
                      <a:r>
                        <a:rPr kumimoji="1" lang="en-US" altLang="ko-KR" sz="800" b="0" i="0" u="none" baseline="0">
                          <a:solidFill>
                            <a:srgbClr val="000000">
                              <a:alpha val="100000"/>
                            </a:srgbClr>
                          </a:solidFill>
                          <a:latin typeface="맑은 고딕"/>
                          <a:ea typeface="맑은 고딕"/>
                        </a:rPr>
                        <a:t>Micro-BUSB</a:t>
                      </a: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tc>
                  <a:txBody>
                    <a:bodyPr/>
                    <a:lstStyle/>
                    <a:p>
                      <a:pPr marL="0" lvl="0" indent="0" algn="ctr" defTabSz="393752" rtl="0" eaLnBrk="1" latinLnBrk="1" hangingPunct="1">
                        <a:lnSpc>
                          <a:spcPct val="100000"/>
                        </a:lnSpc>
                        <a:spcBef>
                          <a:spcPct val="30000"/>
                        </a:spcBef>
                        <a:spcAft>
                          <a:spcPct val="0"/>
                        </a:spcAft>
                        <a:buNone/>
                      </a:pPr>
                      <a:r>
                        <a:rPr kumimoji="1" lang="ko-KR" altLang="en-US" sz="800" b="0" i="0" u="none" baseline="0">
                          <a:solidFill>
                            <a:srgbClr val="000000">
                              <a:alpha val="100000"/>
                            </a:srgbClr>
                          </a:solidFill>
                          <a:latin typeface="맑은 고딕"/>
                          <a:ea typeface="맑은 고딕"/>
                        </a:rPr>
                        <a:t>PC의 USB2에 연결</a:t>
                      </a: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extLst>
                  <a:ext uri="{0D108BD9-81ED-4DB2-BD59-A6C34878D82A}">
                    <a16:rowId xmlns:a16="http://schemas.microsoft.com/office/drawing/2014/main" val="10009"/>
                  </a:ext>
                </a:extLst>
              </a:tr>
              <a:tr h="258743">
                <a:tc vMerge="1">
                  <a:txBody>
                    <a:bodyPr/>
                    <a:lstStyle/>
                    <a:p>
                      <a:pPr marL="0" lvl="0" indent="0" algn="ctr" defTabSz="393752" rtl="0" eaLnBrk="1" latinLnBrk="1" hangingPunct="1">
                        <a:lnSpc>
                          <a:spcPct val="100000"/>
                        </a:lnSpc>
                        <a:spcBef>
                          <a:spcPct val="30000"/>
                        </a:spcBef>
                        <a:spcAft>
                          <a:spcPct val="0"/>
                        </a:spcAft>
                        <a:buNone/>
                      </a:pPr>
                      <a:r>
                        <a:rPr kumimoji="1" lang="ko-KR" altLang="en-US" sz="800" b="0" i="0" u="none" baseline="0">
                          <a:solidFill>
                            <a:srgbClr val="000000">
                              <a:alpha val="100000"/>
                            </a:srgbClr>
                          </a:solidFill>
                          <a:latin typeface="맑은 고딕"/>
                          <a:ea typeface="맑은 고딕"/>
                        </a:rPr>
                        <a:t>U2D2 Power HUB Board의 3Pin TTL_3에 연결</a:t>
                      </a: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a:noFill/>
                    </a:lnT>
                    <a:lnB>
                      <a:noFill/>
                    </a:lnB>
                  </a:tcPr>
                </a:tc>
                <a:tc>
                  <a:txBody>
                    <a:bodyPr/>
                    <a:lstStyle/>
                    <a:p>
                      <a:pPr marL="0" lvl="0" indent="0" algn="ctr" defTabSz="393752" rtl="0" eaLnBrk="1" latinLnBrk="1" hangingPunct="1">
                        <a:lnSpc>
                          <a:spcPct val="100000"/>
                        </a:lnSpc>
                        <a:spcBef>
                          <a:spcPct val="30000"/>
                        </a:spcBef>
                        <a:spcAft>
                          <a:spcPct val="0"/>
                        </a:spcAft>
                        <a:buNone/>
                      </a:pPr>
                      <a:r>
                        <a:rPr kumimoji="1" lang="en-US" altLang="ko-KR" sz="800" b="0" i="0" u="none" baseline="0">
                          <a:solidFill>
                            <a:srgbClr val="000000">
                              <a:alpha val="100000"/>
                            </a:srgbClr>
                          </a:solidFill>
                          <a:latin typeface="맑은 고딕"/>
                          <a:ea typeface="맑은 고딕"/>
                        </a:rPr>
                        <a:t>3Pin TTL </a:t>
                      </a: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tc>
                  <a:txBody>
                    <a:bodyPr/>
                    <a:lstStyle/>
                    <a:p>
                      <a:pPr marL="0" lvl="0" indent="0" algn="ctr" defTabSz="393752" rtl="0" eaLnBrk="1" latinLnBrk="1" hangingPunct="1">
                        <a:lnSpc>
                          <a:spcPct val="100000"/>
                        </a:lnSpc>
                        <a:spcBef>
                          <a:spcPct val="30000"/>
                        </a:spcBef>
                        <a:spcAft>
                          <a:spcPct val="0"/>
                        </a:spcAft>
                        <a:buNone/>
                      </a:pPr>
                      <a:r>
                        <a:rPr kumimoji="1" lang="ko-KR" altLang="en-US" sz="800" b="0" i="0" u="none" baseline="0">
                          <a:solidFill>
                            <a:srgbClr val="000000">
                              <a:alpha val="100000"/>
                            </a:srgbClr>
                          </a:solidFill>
                          <a:latin typeface="맑은 고딕"/>
                          <a:ea typeface="맑은 고딕"/>
                        </a:rPr>
                        <a:t>U2D2 Power HUB Board의 3Pin TTL_1에 연결</a:t>
                      </a: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extLst>
                  <a:ext uri="{0D108BD9-81ED-4DB2-BD59-A6C34878D82A}">
                    <a16:rowId xmlns:a16="http://schemas.microsoft.com/office/drawing/2014/main" val="10010"/>
                  </a:ext>
                </a:extLst>
              </a:tr>
              <a:tr h="258743">
                <a:tc rowSpan="4">
                  <a:txBody>
                    <a:bodyPr/>
                    <a:lstStyle/>
                    <a:p>
                      <a:pPr marL="0" lvl="0" indent="0" algn="ctr" defTabSz="64375292" rtl="0" eaLnBrk="1" latinLnBrk="1" hangingPunct="1">
                        <a:lnSpc>
                          <a:spcPct val="100000"/>
                        </a:lnSpc>
                        <a:spcBef>
                          <a:spcPct val="0"/>
                        </a:spcBef>
                        <a:spcAft>
                          <a:spcPct val="0"/>
                        </a:spcAft>
                        <a:buNone/>
                      </a:pPr>
                      <a:r>
                        <a:rPr kumimoji="1" lang="en-US" altLang="ko-KR" sz="800" b="0" i="0" u="none" baseline="0">
                          <a:solidFill>
                            <a:srgbClr val="000000">
                              <a:alpha val="100000"/>
                            </a:srgbClr>
                          </a:solidFill>
                          <a:latin typeface="맑은 고딕"/>
                          <a:ea typeface="맑은 고딕"/>
                        </a:rPr>
                        <a:t>U2D2 Power</a:t>
                      </a:r>
                    </a:p>
                    <a:p>
                      <a:pPr marL="0" lvl="0" indent="0" algn="ctr" defTabSz="64375292" rtl="0" eaLnBrk="1" latinLnBrk="1" hangingPunct="1">
                        <a:lnSpc>
                          <a:spcPct val="100000"/>
                        </a:lnSpc>
                        <a:spcBef>
                          <a:spcPct val="0"/>
                        </a:spcBef>
                        <a:spcAft>
                          <a:spcPct val="0"/>
                        </a:spcAft>
                        <a:buNone/>
                      </a:pPr>
                      <a:r>
                        <a:rPr kumimoji="1" lang="en-US" altLang="ko-KR" sz="800" b="0" i="0" u="none" baseline="0">
                          <a:solidFill>
                            <a:srgbClr val="000000">
                              <a:alpha val="100000"/>
                            </a:srgbClr>
                          </a:solidFill>
                          <a:latin typeface="맑은 고딕"/>
                          <a:ea typeface="맑은 고딕"/>
                        </a:rPr>
                        <a:t>HUB Board</a:t>
                      </a: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tc>
                  <a:txBody>
                    <a:bodyPr/>
                    <a:lstStyle/>
                    <a:p>
                      <a:pPr marL="0" lvl="0" indent="0" algn="ctr" defTabSz="393752" rtl="0" eaLnBrk="1" latinLnBrk="1" hangingPunct="1">
                        <a:lnSpc>
                          <a:spcPct val="100000"/>
                        </a:lnSpc>
                        <a:spcBef>
                          <a:spcPct val="30000"/>
                        </a:spcBef>
                        <a:spcAft>
                          <a:spcPct val="0"/>
                        </a:spcAft>
                        <a:buNone/>
                      </a:pPr>
                      <a:r>
                        <a:rPr kumimoji="1" lang="en-US" altLang="ko-KR" sz="800" b="0" i="0" u="none" baseline="0">
                          <a:solidFill>
                            <a:srgbClr val="000000">
                              <a:alpha val="100000"/>
                            </a:srgbClr>
                          </a:solidFill>
                          <a:latin typeface="맑은 고딕"/>
                          <a:ea typeface="맑은 고딕"/>
                        </a:rPr>
                        <a:t>3Pin TTL _1</a:t>
                      </a: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tc>
                  <a:txBody>
                    <a:bodyPr/>
                    <a:lstStyle/>
                    <a:p>
                      <a:pPr marL="0" lvl="0" indent="0" algn="ctr" defTabSz="393752" rtl="0" eaLnBrk="1" latinLnBrk="1" hangingPunct="1">
                        <a:lnSpc>
                          <a:spcPct val="100000"/>
                        </a:lnSpc>
                        <a:spcBef>
                          <a:spcPct val="30000"/>
                        </a:spcBef>
                        <a:spcAft>
                          <a:spcPct val="0"/>
                        </a:spcAft>
                        <a:buNone/>
                      </a:pPr>
                      <a:r>
                        <a:rPr kumimoji="1" lang="ko-KR" altLang="en-US" sz="800" b="0" i="0" u="none" baseline="0">
                          <a:solidFill>
                            <a:srgbClr val="000000">
                              <a:alpha val="100000"/>
                            </a:srgbClr>
                          </a:solidFill>
                          <a:latin typeface="맑은 고딕"/>
                          <a:ea typeface="맑은 고딕"/>
                        </a:rPr>
                        <a:t>U2D2의 3Pin TTL에 연결</a:t>
                      </a: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extLst>
                  <a:ext uri="{0D108BD9-81ED-4DB2-BD59-A6C34878D82A}">
                    <a16:rowId xmlns:a16="http://schemas.microsoft.com/office/drawing/2014/main" val="10011"/>
                  </a:ext>
                </a:extLst>
              </a:tr>
              <a:tr h="258743">
                <a:tc vMerge="1">
                  <a:txBody>
                    <a:bodyPr/>
                    <a:lstStyle/>
                    <a:p>
                      <a:pPr marL="0" lvl="0" indent="0" algn="ctr" defTabSz="393752" rtl="0" eaLnBrk="1" latinLnBrk="1" hangingPunct="1">
                        <a:lnSpc>
                          <a:spcPct val="100000"/>
                        </a:lnSpc>
                        <a:spcBef>
                          <a:spcPct val="30000"/>
                        </a:spcBef>
                        <a:spcAft>
                          <a:spcPct val="0"/>
                        </a:spcAft>
                        <a:buNone/>
                      </a:pPr>
                      <a:r>
                        <a:rPr kumimoji="1" lang="ko-KR" altLang="en-US" sz="800" b="0" i="0" u="none" baseline="0">
                          <a:solidFill>
                            <a:srgbClr val="000000">
                              <a:alpha val="100000"/>
                            </a:srgbClr>
                          </a:solidFill>
                          <a:latin typeface="맑은 고딕"/>
                          <a:ea typeface="맑은 고딕"/>
                        </a:rPr>
                        <a:t>U2D2 Power HUB Board의 3Pin TTL_3에 연결</a:t>
                      </a: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a:noFill/>
                    </a:lnT>
                    <a:lnB>
                      <a:noFill/>
                    </a:lnB>
                  </a:tcPr>
                </a:tc>
                <a:tc>
                  <a:txBody>
                    <a:bodyPr/>
                    <a:lstStyle/>
                    <a:p>
                      <a:pPr marL="0" lvl="0" indent="0" algn="ctr" defTabSz="393752" rtl="0" eaLnBrk="1" latinLnBrk="1" hangingPunct="1">
                        <a:lnSpc>
                          <a:spcPct val="100000"/>
                        </a:lnSpc>
                        <a:spcBef>
                          <a:spcPct val="30000"/>
                        </a:spcBef>
                        <a:spcAft>
                          <a:spcPct val="0"/>
                        </a:spcAft>
                        <a:buNone/>
                      </a:pPr>
                      <a:r>
                        <a:rPr kumimoji="1" lang="en-US" altLang="ko-KR" sz="800" b="0" i="0" u="none" baseline="0">
                          <a:solidFill>
                            <a:srgbClr val="000000">
                              <a:alpha val="100000"/>
                            </a:srgbClr>
                          </a:solidFill>
                          <a:latin typeface="맑은 고딕"/>
                          <a:ea typeface="맑은 고딕"/>
                        </a:rPr>
                        <a:t>3Pin TTL _2</a:t>
                      </a: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tc>
                  <a:txBody>
                    <a:bodyPr/>
                    <a:lstStyle/>
                    <a:p>
                      <a:pPr marL="0" lvl="0" indent="0" algn="ctr" defTabSz="64375292" rtl="0" eaLnBrk="1" latinLnBrk="1" hangingPunct="1">
                        <a:lnSpc>
                          <a:spcPct val="100000"/>
                        </a:lnSpc>
                        <a:spcBef>
                          <a:spcPct val="0"/>
                        </a:spcBef>
                        <a:spcAft>
                          <a:spcPct val="0"/>
                        </a:spcAft>
                        <a:buNone/>
                      </a:pPr>
                      <a:r>
                        <a:rPr kumimoji="1" lang="ko-KR" altLang="en-US" sz="800" b="0" i="0" u="none" baseline="0">
                          <a:solidFill>
                            <a:srgbClr val="000000">
                              <a:alpha val="100000"/>
                            </a:srgbClr>
                          </a:solidFill>
                          <a:latin typeface="맑은 고딕"/>
                          <a:ea typeface="맑은 고딕"/>
                        </a:rPr>
                        <a:t>Actuator2에 연결</a:t>
                      </a: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extLst>
                  <a:ext uri="{0D108BD9-81ED-4DB2-BD59-A6C34878D82A}">
                    <a16:rowId xmlns:a16="http://schemas.microsoft.com/office/drawing/2014/main" val="10012"/>
                  </a:ext>
                </a:extLst>
              </a:tr>
              <a:tr h="258743">
                <a:tc vMerge="1">
                  <a:txBody>
                    <a:bodyPr/>
                    <a:lstStyle/>
                    <a:p>
                      <a:pPr marL="0" lvl="0" indent="0" algn="ctr" defTabSz="393752" rtl="0" eaLnBrk="1" latinLnBrk="1" hangingPunct="1">
                        <a:lnSpc>
                          <a:spcPct val="100000"/>
                        </a:lnSpc>
                        <a:spcBef>
                          <a:spcPct val="30000"/>
                        </a:spcBef>
                        <a:spcAft>
                          <a:spcPct val="0"/>
                        </a:spcAft>
                        <a:buNone/>
                      </a:pPr>
                      <a:r>
                        <a:rPr kumimoji="1" lang="ko-KR" altLang="en-US" sz="800" b="0" i="0" u="none" baseline="0">
                          <a:solidFill>
                            <a:srgbClr val="000000">
                              <a:alpha val="100000"/>
                            </a:srgbClr>
                          </a:solidFill>
                          <a:latin typeface="맑은 고딕"/>
                          <a:ea typeface="맑은 고딕"/>
                        </a:rPr>
                        <a:t>U2D2 Power HUB Board의 3Pin TTL_3에 연결</a:t>
                      </a: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a:noFill/>
                    </a:lnT>
                    <a:lnB>
                      <a:noFill/>
                    </a:lnB>
                  </a:tcPr>
                </a:tc>
                <a:tc>
                  <a:txBody>
                    <a:bodyPr/>
                    <a:lstStyle/>
                    <a:p>
                      <a:pPr marL="0" lvl="0" indent="0" algn="ctr" defTabSz="393752" rtl="0" eaLnBrk="1" latinLnBrk="1" hangingPunct="1">
                        <a:lnSpc>
                          <a:spcPct val="100000"/>
                        </a:lnSpc>
                        <a:spcBef>
                          <a:spcPct val="30000"/>
                        </a:spcBef>
                        <a:spcAft>
                          <a:spcPct val="0"/>
                        </a:spcAft>
                        <a:buNone/>
                      </a:pPr>
                      <a:r>
                        <a:rPr kumimoji="1" lang="en-US" altLang="ko-KR" sz="800" b="0" i="0" u="none" baseline="0">
                          <a:solidFill>
                            <a:srgbClr val="000000">
                              <a:alpha val="100000"/>
                            </a:srgbClr>
                          </a:solidFill>
                          <a:latin typeface="맑은 고딕"/>
                          <a:ea typeface="맑은 고딕"/>
                        </a:rPr>
                        <a:t>3Pin TTL _3</a:t>
                      </a: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tc>
                  <a:txBody>
                    <a:bodyPr/>
                    <a:lstStyle/>
                    <a:p>
                      <a:pPr marL="0" lvl="0" indent="0" algn="ctr" defTabSz="64375292" rtl="0" eaLnBrk="1" latinLnBrk="1" hangingPunct="1">
                        <a:lnSpc>
                          <a:spcPct val="100000"/>
                        </a:lnSpc>
                        <a:spcBef>
                          <a:spcPct val="0"/>
                        </a:spcBef>
                        <a:spcAft>
                          <a:spcPct val="0"/>
                        </a:spcAft>
                        <a:buNone/>
                      </a:pPr>
                      <a:r>
                        <a:rPr kumimoji="1" lang="ko-KR" altLang="en-US" sz="800" b="0" i="0" u="none" baseline="0">
                          <a:solidFill>
                            <a:srgbClr val="000000">
                              <a:alpha val="100000"/>
                            </a:srgbClr>
                          </a:solidFill>
                          <a:latin typeface="맑은 고딕"/>
                          <a:ea typeface="맑은 고딕"/>
                        </a:rPr>
                        <a:t>Actuator3에 연결</a:t>
                      </a: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extLst>
                  <a:ext uri="{0D108BD9-81ED-4DB2-BD59-A6C34878D82A}">
                    <a16:rowId xmlns:a16="http://schemas.microsoft.com/office/drawing/2014/main" val="10013"/>
                  </a:ext>
                </a:extLst>
              </a:tr>
              <a:tr h="338103">
                <a:tc vMerge="1">
                  <a:txBody>
                    <a:bodyPr/>
                    <a:lstStyle/>
                    <a:p>
                      <a:pPr marL="0" lvl="0" indent="0" algn="ctr" defTabSz="393752" rtl="0" eaLnBrk="1" latinLnBrk="1" hangingPunct="1">
                        <a:lnSpc>
                          <a:spcPct val="100000"/>
                        </a:lnSpc>
                        <a:spcBef>
                          <a:spcPct val="30000"/>
                        </a:spcBef>
                        <a:spcAft>
                          <a:spcPct val="0"/>
                        </a:spcAft>
                        <a:buNone/>
                      </a:pPr>
                      <a:r>
                        <a:rPr kumimoji="1" lang="ko-KR" altLang="en-US" sz="800" b="0" i="0" u="none" baseline="0">
                          <a:solidFill>
                            <a:srgbClr val="000000">
                              <a:alpha val="100000"/>
                            </a:srgbClr>
                          </a:solidFill>
                          <a:latin typeface="맑은 고딕"/>
                          <a:ea typeface="맑은 고딕"/>
                        </a:rPr>
                        <a:t>U2D2 Power HUB Board의 3Pin TTL_3에 연결</a:t>
                      </a: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a:noFill/>
                    </a:lnT>
                    <a:lnB>
                      <a:noFill/>
                    </a:lnB>
                  </a:tcPr>
                </a:tc>
                <a:tc>
                  <a:txBody>
                    <a:bodyPr/>
                    <a:lstStyle/>
                    <a:p>
                      <a:pPr marL="0" lvl="0" indent="0" algn="ctr" defTabSz="393752" rtl="0" eaLnBrk="1" latinLnBrk="1" hangingPunct="1">
                        <a:lnSpc>
                          <a:spcPct val="100000"/>
                        </a:lnSpc>
                        <a:spcBef>
                          <a:spcPct val="30000"/>
                        </a:spcBef>
                        <a:spcAft>
                          <a:spcPct val="0"/>
                        </a:spcAft>
                        <a:buNone/>
                      </a:pPr>
                      <a:r>
                        <a:rPr kumimoji="1" lang="en-US" altLang="ko-KR" sz="800" b="0" i="0" u="none" baseline="0">
                          <a:solidFill>
                            <a:srgbClr val="000000">
                              <a:alpha val="100000"/>
                            </a:srgbClr>
                          </a:solidFill>
                          <a:latin typeface="맑은 고딕"/>
                          <a:ea typeface="맑은 고딕"/>
                        </a:rPr>
                        <a:t>Power connector</a:t>
                      </a: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tc>
                  <a:txBody>
                    <a:bodyPr/>
                    <a:lstStyle/>
                    <a:p>
                      <a:pPr marL="0" lvl="0" indent="0" algn="ctr" defTabSz="393752" rtl="0" eaLnBrk="1" latinLnBrk="1" hangingPunct="1">
                        <a:lnSpc>
                          <a:spcPct val="100000"/>
                        </a:lnSpc>
                        <a:spcBef>
                          <a:spcPct val="30000"/>
                        </a:spcBef>
                        <a:spcAft>
                          <a:spcPct val="0"/>
                        </a:spcAft>
                        <a:buNone/>
                      </a:pPr>
                      <a:r>
                        <a:rPr kumimoji="1" lang="ko-KR" altLang="en-US" sz="800" b="0" i="0" u="none" baseline="0">
                          <a:solidFill>
                            <a:srgbClr val="000000">
                              <a:alpha val="100000"/>
                            </a:srgbClr>
                          </a:solidFill>
                          <a:latin typeface="맑은 고딕"/>
                          <a:ea typeface="맑은 고딕"/>
                        </a:rPr>
                        <a:t>SMPS로 부터 전원 공급</a:t>
                      </a: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extLst>
                  <a:ext uri="{0D108BD9-81ED-4DB2-BD59-A6C34878D82A}">
                    <a16:rowId xmlns:a16="http://schemas.microsoft.com/office/drawing/2014/main" val="10014"/>
                  </a:ext>
                </a:extLst>
              </a:tr>
              <a:tr h="258743">
                <a:tc>
                  <a:txBody>
                    <a:bodyPr/>
                    <a:lstStyle/>
                    <a:p>
                      <a:pPr marL="0" lvl="0" indent="0" algn="ctr" defTabSz="64375292" rtl="0" eaLnBrk="1" latinLnBrk="1" hangingPunct="1">
                        <a:lnSpc>
                          <a:spcPct val="100000"/>
                        </a:lnSpc>
                        <a:spcBef>
                          <a:spcPct val="0"/>
                        </a:spcBef>
                        <a:spcAft>
                          <a:spcPct val="0"/>
                        </a:spcAft>
                        <a:buNone/>
                      </a:pPr>
                      <a:r>
                        <a:rPr kumimoji="1" lang="en-US" altLang="ko-KR" sz="800" b="0" i="0" u="none" baseline="0">
                          <a:solidFill>
                            <a:srgbClr val="000000">
                              <a:alpha val="100000"/>
                            </a:srgbClr>
                          </a:solidFill>
                          <a:latin typeface="맑은 고딕"/>
                          <a:ea typeface="맑은 고딕"/>
                        </a:rPr>
                        <a:t>Actuator1</a:t>
                      </a: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tc>
                  <a:txBody>
                    <a:bodyPr/>
                    <a:lstStyle/>
                    <a:p>
                      <a:pPr marL="0" lvl="0" indent="0" algn="ctr" defTabSz="393752" rtl="0" eaLnBrk="1" latinLnBrk="1" hangingPunct="1">
                        <a:lnSpc>
                          <a:spcPct val="100000"/>
                        </a:lnSpc>
                        <a:spcBef>
                          <a:spcPct val="30000"/>
                        </a:spcBef>
                        <a:spcAft>
                          <a:spcPct val="0"/>
                        </a:spcAft>
                        <a:buNone/>
                      </a:pPr>
                      <a:r>
                        <a:rPr kumimoji="1" lang="en-US" altLang="ko-KR" sz="800" b="0" i="0" u="none" baseline="0">
                          <a:solidFill>
                            <a:srgbClr val="000000">
                              <a:alpha val="100000"/>
                            </a:srgbClr>
                          </a:solidFill>
                          <a:latin typeface="맑은 고딕"/>
                          <a:ea typeface="맑은 고딕"/>
                        </a:rPr>
                        <a:t>3Pin TTL _1</a:t>
                      </a: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tc>
                  <a:txBody>
                    <a:bodyPr/>
                    <a:lstStyle/>
                    <a:p>
                      <a:pPr marL="0" lvl="0" indent="0" algn="ctr" defTabSz="393752" rtl="0" eaLnBrk="1" latinLnBrk="1" hangingPunct="1">
                        <a:lnSpc>
                          <a:spcPct val="100000"/>
                        </a:lnSpc>
                        <a:spcBef>
                          <a:spcPct val="30000"/>
                        </a:spcBef>
                        <a:spcAft>
                          <a:spcPct val="0"/>
                        </a:spcAft>
                        <a:buNone/>
                      </a:pPr>
                      <a:r>
                        <a:rPr kumimoji="1" lang="ko-KR" altLang="en-US" sz="800" b="0" i="0" u="none" baseline="0">
                          <a:solidFill>
                            <a:srgbClr val="000000">
                              <a:alpha val="100000"/>
                            </a:srgbClr>
                          </a:solidFill>
                          <a:latin typeface="맑은 고딕"/>
                          <a:ea typeface="맑은 고딕"/>
                        </a:rPr>
                        <a:t>Actuator2의 3Pin TTL _2에 연결</a:t>
                      </a: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extLst>
                  <a:ext uri="{0D108BD9-81ED-4DB2-BD59-A6C34878D82A}">
                    <a16:rowId xmlns:a16="http://schemas.microsoft.com/office/drawing/2014/main" val="10015"/>
                  </a:ext>
                </a:extLst>
              </a:tr>
              <a:tr h="258743">
                <a:tc rowSpan="2">
                  <a:txBody>
                    <a:bodyPr/>
                    <a:lstStyle/>
                    <a:p>
                      <a:pPr marL="0" lvl="0" indent="0" algn="ctr" defTabSz="64375292" rtl="0" eaLnBrk="1" latinLnBrk="1" hangingPunct="1">
                        <a:lnSpc>
                          <a:spcPct val="100000"/>
                        </a:lnSpc>
                        <a:spcBef>
                          <a:spcPct val="0"/>
                        </a:spcBef>
                        <a:spcAft>
                          <a:spcPct val="0"/>
                        </a:spcAft>
                        <a:buNone/>
                      </a:pPr>
                      <a:r>
                        <a:rPr kumimoji="1" lang="en-US" altLang="ko-KR" sz="800" b="0" i="0" u="none" baseline="0">
                          <a:solidFill>
                            <a:srgbClr val="000000">
                              <a:alpha val="100000"/>
                            </a:srgbClr>
                          </a:solidFill>
                          <a:latin typeface="맑은 고딕"/>
                          <a:ea typeface="맑은 고딕"/>
                        </a:rPr>
                        <a:t>Actuator2</a:t>
                      </a: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tc>
                  <a:txBody>
                    <a:bodyPr/>
                    <a:lstStyle/>
                    <a:p>
                      <a:pPr marL="0" lvl="0" indent="0" algn="ctr" defTabSz="393752" rtl="0" eaLnBrk="1" latinLnBrk="1" hangingPunct="1">
                        <a:lnSpc>
                          <a:spcPct val="100000"/>
                        </a:lnSpc>
                        <a:spcBef>
                          <a:spcPct val="30000"/>
                        </a:spcBef>
                        <a:spcAft>
                          <a:spcPct val="0"/>
                        </a:spcAft>
                        <a:buNone/>
                      </a:pPr>
                      <a:r>
                        <a:rPr kumimoji="1" lang="en-US" altLang="ko-KR" sz="800" b="0" i="0" u="none" baseline="0">
                          <a:solidFill>
                            <a:srgbClr val="000000">
                              <a:alpha val="100000"/>
                            </a:srgbClr>
                          </a:solidFill>
                          <a:latin typeface="맑은 고딕"/>
                          <a:ea typeface="맑은 고딕"/>
                        </a:rPr>
                        <a:t>3Pin TTL _1</a:t>
                      </a: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tc>
                  <a:txBody>
                    <a:bodyPr/>
                    <a:lstStyle/>
                    <a:p>
                      <a:pPr marL="0" lvl="0" indent="0" algn="ctr" defTabSz="393752" rtl="0" eaLnBrk="1" latinLnBrk="1" hangingPunct="1">
                        <a:lnSpc>
                          <a:spcPct val="100000"/>
                        </a:lnSpc>
                        <a:spcBef>
                          <a:spcPct val="30000"/>
                        </a:spcBef>
                        <a:spcAft>
                          <a:spcPct val="0"/>
                        </a:spcAft>
                        <a:buNone/>
                      </a:pPr>
                      <a:r>
                        <a:rPr kumimoji="1" lang="ko-KR" altLang="en-US" sz="800" b="0" i="0" u="none" baseline="0">
                          <a:solidFill>
                            <a:srgbClr val="000000">
                              <a:alpha val="100000"/>
                            </a:srgbClr>
                          </a:solidFill>
                          <a:latin typeface="맑은 고딕"/>
                          <a:ea typeface="맑은 고딕"/>
                        </a:rPr>
                        <a:t>U2D2 Power HUB Board의 3Pin TTL_2에 연결</a:t>
                      </a: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extLst>
                  <a:ext uri="{0D108BD9-81ED-4DB2-BD59-A6C34878D82A}">
                    <a16:rowId xmlns:a16="http://schemas.microsoft.com/office/drawing/2014/main" val="10016"/>
                  </a:ext>
                </a:extLst>
              </a:tr>
              <a:tr h="258743">
                <a:tc vMerge="1">
                  <a:txBody>
                    <a:bodyPr/>
                    <a:lstStyle/>
                    <a:p>
                      <a:pPr marL="0" lvl="0" indent="0" algn="ctr" defTabSz="393752" rtl="0" eaLnBrk="1" latinLnBrk="1" hangingPunct="1">
                        <a:lnSpc>
                          <a:spcPct val="100000"/>
                        </a:lnSpc>
                        <a:spcBef>
                          <a:spcPct val="30000"/>
                        </a:spcBef>
                        <a:spcAft>
                          <a:spcPct val="0"/>
                        </a:spcAft>
                        <a:buNone/>
                      </a:pPr>
                      <a:r>
                        <a:rPr kumimoji="1" lang="ko-KR" altLang="en-US" sz="800" b="0" i="0" u="none" baseline="0">
                          <a:solidFill>
                            <a:srgbClr val="000000">
                              <a:alpha val="100000"/>
                            </a:srgbClr>
                          </a:solidFill>
                          <a:latin typeface="맑은 고딕"/>
                          <a:ea typeface="맑은 고딕"/>
                        </a:rPr>
                        <a:t>U2D2 Power HUB Board의 3Pin TTL_3에 연결</a:t>
                      </a: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a:noFill/>
                    </a:lnT>
                    <a:lnB>
                      <a:noFill/>
                    </a:lnB>
                  </a:tcPr>
                </a:tc>
                <a:tc>
                  <a:txBody>
                    <a:bodyPr/>
                    <a:lstStyle/>
                    <a:p>
                      <a:pPr marL="0" lvl="0" indent="0" algn="ctr" defTabSz="393752" rtl="0" eaLnBrk="1" latinLnBrk="1" hangingPunct="1">
                        <a:lnSpc>
                          <a:spcPct val="100000"/>
                        </a:lnSpc>
                        <a:spcBef>
                          <a:spcPct val="30000"/>
                        </a:spcBef>
                        <a:spcAft>
                          <a:spcPct val="0"/>
                        </a:spcAft>
                        <a:buNone/>
                      </a:pPr>
                      <a:r>
                        <a:rPr kumimoji="1" lang="en-US" altLang="ko-KR" sz="800" b="0" i="0" u="none" baseline="0">
                          <a:solidFill>
                            <a:srgbClr val="000000">
                              <a:alpha val="100000"/>
                            </a:srgbClr>
                          </a:solidFill>
                          <a:latin typeface="맑은 고딕"/>
                          <a:ea typeface="맑은 고딕"/>
                        </a:rPr>
                        <a:t>3Pin TTL _2</a:t>
                      </a: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tc>
                  <a:txBody>
                    <a:bodyPr/>
                    <a:lstStyle/>
                    <a:p>
                      <a:pPr marL="0" lvl="0" indent="0" algn="ctr" defTabSz="393752" rtl="0" eaLnBrk="1" latinLnBrk="1" hangingPunct="1">
                        <a:lnSpc>
                          <a:spcPct val="100000"/>
                        </a:lnSpc>
                        <a:spcBef>
                          <a:spcPct val="30000"/>
                        </a:spcBef>
                        <a:spcAft>
                          <a:spcPct val="0"/>
                        </a:spcAft>
                        <a:buNone/>
                      </a:pPr>
                      <a:r>
                        <a:rPr kumimoji="1" lang="ko-KR" altLang="en-US" sz="800" b="0" i="0" u="none" baseline="0">
                          <a:solidFill>
                            <a:srgbClr val="000000">
                              <a:alpha val="100000"/>
                            </a:srgbClr>
                          </a:solidFill>
                          <a:latin typeface="맑은 고딕"/>
                          <a:ea typeface="맑은 고딕"/>
                        </a:rPr>
                        <a:t>Actuator1의 3Pin TTL _1에 연결</a:t>
                      </a: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extLst>
                  <a:ext uri="{0D108BD9-81ED-4DB2-BD59-A6C34878D82A}">
                    <a16:rowId xmlns:a16="http://schemas.microsoft.com/office/drawing/2014/main" val="10017"/>
                  </a:ext>
                </a:extLst>
              </a:tr>
              <a:tr h="258743">
                <a:tc>
                  <a:txBody>
                    <a:bodyPr/>
                    <a:lstStyle/>
                    <a:p>
                      <a:pPr marL="0" lvl="0" indent="0" algn="ctr" defTabSz="64375292" rtl="0" eaLnBrk="1" latinLnBrk="1" hangingPunct="1">
                        <a:lnSpc>
                          <a:spcPct val="100000"/>
                        </a:lnSpc>
                        <a:spcBef>
                          <a:spcPct val="0"/>
                        </a:spcBef>
                        <a:spcAft>
                          <a:spcPct val="0"/>
                        </a:spcAft>
                        <a:buNone/>
                      </a:pPr>
                      <a:r>
                        <a:rPr kumimoji="1" lang="en-US" altLang="ko-KR" sz="800" b="0" i="0" u="none" baseline="0">
                          <a:solidFill>
                            <a:srgbClr val="000000">
                              <a:alpha val="100000"/>
                            </a:srgbClr>
                          </a:solidFill>
                          <a:latin typeface="맑은 고딕"/>
                          <a:ea typeface="맑은 고딕"/>
                        </a:rPr>
                        <a:t>Actuator3</a:t>
                      </a: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tc>
                  <a:txBody>
                    <a:bodyPr/>
                    <a:lstStyle/>
                    <a:p>
                      <a:pPr marL="0" lvl="0" indent="0" algn="ctr" defTabSz="393752" rtl="0" eaLnBrk="1" latinLnBrk="1" hangingPunct="1">
                        <a:lnSpc>
                          <a:spcPct val="100000"/>
                        </a:lnSpc>
                        <a:spcBef>
                          <a:spcPct val="30000"/>
                        </a:spcBef>
                        <a:spcAft>
                          <a:spcPct val="0"/>
                        </a:spcAft>
                        <a:buNone/>
                      </a:pPr>
                      <a:r>
                        <a:rPr kumimoji="1" lang="en-US" altLang="ko-KR" sz="800" b="0" i="0" u="none" baseline="0">
                          <a:solidFill>
                            <a:srgbClr val="000000">
                              <a:alpha val="100000"/>
                            </a:srgbClr>
                          </a:solidFill>
                          <a:latin typeface="맑은 고딕"/>
                          <a:ea typeface="맑은 고딕"/>
                        </a:rPr>
                        <a:t>3Pin TTL _1</a:t>
                      </a: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tc>
                  <a:txBody>
                    <a:bodyPr/>
                    <a:lstStyle/>
                    <a:p>
                      <a:pPr marL="0" lvl="0" indent="0" algn="ctr" defTabSz="393752" rtl="0" eaLnBrk="1" latinLnBrk="1" hangingPunct="1">
                        <a:lnSpc>
                          <a:spcPct val="100000"/>
                        </a:lnSpc>
                        <a:spcBef>
                          <a:spcPct val="30000"/>
                        </a:spcBef>
                        <a:spcAft>
                          <a:spcPct val="0"/>
                        </a:spcAft>
                        <a:buNone/>
                      </a:pPr>
                      <a:r>
                        <a:rPr kumimoji="1" lang="ko-KR" altLang="en-US" sz="800" b="0" i="0" u="none" baseline="0">
                          <a:solidFill>
                            <a:srgbClr val="000000">
                              <a:alpha val="100000"/>
                            </a:srgbClr>
                          </a:solidFill>
                          <a:latin typeface="맑은 고딕"/>
                          <a:ea typeface="맑은 고딕"/>
                        </a:rPr>
                        <a:t>U2D2 Power HUB Board의 3Pin TTL_3에 연결</a:t>
                      </a: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861525758"/>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20" name="사각형: 둥근 모서리 22019"/>
          <p:cNvSpPr/>
          <p:nvPr/>
        </p:nvSpPr>
        <p:spPr>
          <a:xfrm>
            <a:off x="814266" y="1776113"/>
            <a:ext cx="7417032" cy="4528308"/>
          </a:xfrm>
          <a:prstGeom prst="roundRect">
            <a:avLst>
              <a:gd name="adj" fmla="val 2343"/>
            </a:avLst>
          </a:prstGeom>
          <a:solidFill>
            <a:srgbClr val="F0F0F0">
              <a:alpha val="100000"/>
            </a:srgbClr>
          </a:solidFill>
          <a:ln>
            <a:noFill/>
          </a:ln>
        </p:spPr>
        <p:style>
          <a:lnRef idx="2">
            <a:schemeClr val="accent1">
              <a:shade val="20000"/>
            </a:schemeClr>
          </a:lnRef>
          <a:fillRef idx="1">
            <a:schemeClr val="accent1"/>
          </a:fillRef>
          <a:effectRef idx="0">
            <a:schemeClr val="accent1"/>
          </a:effectRef>
          <a:fontRef idx="minor">
            <a:schemeClr val="lt1"/>
          </a:fontRef>
        </p:style>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sp>
        <p:nvSpPr>
          <p:cNvPr id="22021" name="TextBox 22020"/>
          <p:cNvSpPr txBox="1"/>
          <p:nvPr/>
        </p:nvSpPr>
        <p:spPr>
          <a:xfrm>
            <a:off x="101587" y="0"/>
            <a:ext cx="3095025" cy="1118973"/>
          </a:xfrm>
          <a:prstGeom prst="rect">
            <a:avLst/>
          </a:prstGeom>
          <a:solidFill>
            <a:srgbClr val="3B5AA8">
              <a:alpha val="100000"/>
            </a:srgbClr>
          </a:solidFill>
          <a:ln>
            <a:noFill/>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cxnSp>
        <p:nvCxnSpPr>
          <p:cNvPr id="22022" name="직선 연결선 22021"/>
          <p:cNvCxnSpPr/>
          <p:nvPr/>
        </p:nvCxnSpPr>
        <p:spPr>
          <a:xfrm>
            <a:off x="417459" y="534899"/>
            <a:ext cx="2591886" cy="0"/>
          </a:xfrm>
          <a:prstGeom prst="line">
            <a:avLst/>
          </a:prstGeom>
          <a:noFill/>
          <a:ln w="28801" cap="flat" cmpd="sng" algn="ctr">
            <a:solidFill>
              <a:srgbClr val="F2F2F2">
                <a:alpha val="100000"/>
              </a:srgbClr>
            </a:solidFill>
            <a:prstDash val="solid"/>
            <a:round/>
            <a:headEnd w="med" len="med"/>
            <a:tailEnd w="med" len="med"/>
          </a:ln>
        </p:spPr>
      </p:cxnSp>
      <p:cxnSp>
        <p:nvCxnSpPr>
          <p:cNvPr id="22023" name="직선 연결선 22022"/>
          <p:cNvCxnSpPr/>
          <p:nvPr/>
        </p:nvCxnSpPr>
        <p:spPr>
          <a:xfrm>
            <a:off x="3269678" y="542825"/>
            <a:ext cx="5321865" cy="0"/>
          </a:xfrm>
          <a:prstGeom prst="line">
            <a:avLst/>
          </a:prstGeom>
          <a:noFill/>
          <a:ln w="28801" cap="flat" cmpd="sng" algn="ctr">
            <a:solidFill>
              <a:srgbClr val="3B5AA8">
                <a:alpha val="100000"/>
              </a:srgbClr>
            </a:solidFill>
            <a:prstDash val="solid"/>
            <a:round/>
            <a:headEnd w="med" len="med"/>
            <a:tailEnd w="med" len="med"/>
          </a:ln>
        </p:spPr>
      </p:cxnSp>
      <p:sp>
        <p:nvSpPr>
          <p:cNvPr id="22024" name="TextBox 22023"/>
          <p:cNvSpPr txBox="1"/>
          <p:nvPr/>
        </p:nvSpPr>
        <p:spPr>
          <a:xfrm>
            <a:off x="317434" y="685662"/>
            <a:ext cx="2952244" cy="273003"/>
          </a:xfrm>
          <a:prstGeom prst="rect">
            <a:avLst/>
          </a:prstGeom>
          <a:noFill/>
          <a:ln>
            <a:noFill/>
          </a:ln>
        </p:spPr>
        <p:txBody>
          <a:bodyPr vert="horz" wrap="square" lIns="91440" tIns="45720" rIns="91440" bIns="45720" anchor="t">
            <a:noAutofit/>
          </a:bodyPr>
          <a:lstStyle/>
          <a:p>
            <a:pPr marL="0" lvl="0" indent="0" algn="l" rtl="0" eaLnBrk="1" latinLnBrk="1" hangingPunct="1">
              <a:lnSpc>
                <a:spcPct val="100000"/>
              </a:lnSpc>
              <a:spcBef>
                <a:spcPct val="0"/>
              </a:spcBef>
              <a:spcAft>
                <a:spcPct val="0"/>
              </a:spcAft>
              <a:buNone/>
            </a:pPr>
            <a:r>
              <a:rPr kumimoji="0" lang="ko-KR" altLang="en-US" sz="1700" b="1" i="0" u="none" baseline="0">
                <a:solidFill>
                  <a:srgbClr val="FFFFFF">
                    <a:alpha val="100000"/>
                  </a:srgbClr>
                </a:solidFill>
                <a:latin typeface="맑은 고딕"/>
                <a:ea typeface="맑은 고딕"/>
              </a:rPr>
              <a:t>| 하드웨어/센서 구성도</a:t>
            </a:r>
          </a:p>
        </p:txBody>
      </p:sp>
      <p:pic>
        <p:nvPicPr>
          <p:cNvPr id="22025" name="그림 22024"/>
          <p:cNvPicPr>
            <a:picLocks noChangeAspect="1"/>
          </p:cNvPicPr>
          <p:nvPr/>
        </p:nvPicPr>
        <p:blipFill rotWithShape="1">
          <a:blip r:embed="rId2">
            <a:lum/>
          </a:blip>
          <a:stretch>
            <a:fillRect/>
          </a:stretch>
        </p:blipFill>
        <p:spPr>
          <a:xfrm>
            <a:off x="8661428" y="469816"/>
            <a:ext cx="455526" cy="158745"/>
          </a:xfrm>
          <a:prstGeom prst="rect">
            <a:avLst/>
          </a:prstGeom>
          <a:noFill/>
          <a:ln>
            <a:noFill/>
          </a:ln>
        </p:spPr>
      </p:pic>
      <p:sp>
        <p:nvSpPr>
          <p:cNvPr id="22026" name="자유형: 도형 22025"/>
          <p:cNvSpPr/>
          <p:nvPr/>
        </p:nvSpPr>
        <p:spPr>
          <a:xfrm>
            <a:off x="-571348" y="-569729"/>
            <a:ext cx="1168149" cy="1153804"/>
          </a:xfrm>
          <a:custGeom>
            <a:avLst/>
            <a:gdLst>
              <a:gd name="T0" fmla="*/ 0 w 737"/>
              <a:gd name="T1" fmla="*/ 0 h 728"/>
              <a:gd name="T2" fmla="*/ 737 w 737"/>
              <a:gd name="T3" fmla="*/ 728 h 728"/>
            </a:gdLst>
            <a:ahLst/>
            <a:cxnLst/>
            <a:rect l="T0" t="T1" r="T2" b="T3"/>
            <a:pathLst>
              <a:path w="737" h="728">
                <a:moveTo>
                  <a:pt x="0" y="726"/>
                </a:moveTo>
                <a:cubicBezTo>
                  <a:pt x="193" y="728"/>
                  <a:pt x="380" y="655"/>
                  <a:pt x="518" y="521"/>
                </a:cubicBezTo>
                <a:cubicBezTo>
                  <a:pt x="658" y="384"/>
                  <a:pt x="737" y="195"/>
                  <a:pt x="737" y="0"/>
                </a:cubicBezTo>
                <a:lnTo>
                  <a:pt x="378" y="0"/>
                </a:lnTo>
                <a:cubicBezTo>
                  <a:pt x="378" y="97"/>
                  <a:pt x="337" y="191"/>
                  <a:pt x="264" y="260"/>
                </a:cubicBezTo>
                <a:cubicBezTo>
                  <a:pt x="193" y="328"/>
                  <a:pt x="100" y="364"/>
                  <a:pt x="2" y="364"/>
                </a:cubicBezTo>
                <a:cubicBezTo>
                  <a:pt x="0" y="485"/>
                  <a:pt x="0" y="605"/>
                  <a:pt x="0" y="726"/>
                </a:cubicBezTo>
                <a:lnTo>
                  <a:pt x="0" y="726"/>
                </a:lnTo>
                <a:close/>
              </a:path>
            </a:pathLst>
          </a:custGeom>
          <a:solidFill>
            <a:srgbClr val="FFFFFF">
              <a:alpha val="100000"/>
            </a:srgbClr>
          </a:solidFill>
          <a:ln w="25676" cap="flat" cmpd="sng" algn="ctr">
            <a:solidFill>
              <a:srgbClr val="FFFFFF">
                <a:alpha val="100000"/>
              </a:srgbClr>
            </a:solidFill>
            <a:prstDash val="solid"/>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pic>
        <p:nvPicPr>
          <p:cNvPr id="22027" name="그림 22026"/>
          <p:cNvPicPr>
            <a:picLocks noChangeAspect="1"/>
          </p:cNvPicPr>
          <p:nvPr/>
        </p:nvPicPr>
        <p:blipFill rotWithShape="1">
          <a:blip r:embed="rId3">
            <a:lum/>
          </a:blip>
          <a:stretch>
            <a:fillRect/>
          </a:stretch>
        </p:blipFill>
        <p:spPr>
          <a:xfrm>
            <a:off x="8101131" y="119058"/>
            <a:ext cx="868185" cy="279310"/>
          </a:xfrm>
          <a:prstGeom prst="rect">
            <a:avLst/>
          </a:prstGeom>
          <a:noFill/>
          <a:ln>
            <a:noFill/>
          </a:ln>
        </p:spPr>
      </p:pic>
      <p:sp>
        <p:nvSpPr>
          <p:cNvPr id="22028" name="TextBox 22027"/>
          <p:cNvSpPr txBox="1"/>
          <p:nvPr/>
        </p:nvSpPr>
        <p:spPr>
          <a:xfrm>
            <a:off x="2828385" y="1838015"/>
            <a:ext cx="1449134" cy="360246"/>
          </a:xfrm>
          <a:prstGeom prst="rect">
            <a:avLst/>
          </a:prstGeom>
          <a:noFill/>
          <a:ln w="9544" cap="flat" cmpd="sng" algn="ctr">
            <a:solidFill>
              <a:srgbClr val="000000">
                <a:alpha val="100000"/>
              </a:srgbClr>
            </a:solidFill>
            <a:prstDash val="solid"/>
            <a:round/>
            <a:headEnd w="med" len="med"/>
            <a:tailEnd w="med" len="med"/>
          </a:ln>
        </p:spPr>
        <p:txBody>
          <a:bodyPr vert="horz" wrap="square" lIns="91440" tIns="45720" rIns="91440" bIns="45720" anchor="ctr">
            <a:noAutofit/>
          </a:bodyPr>
          <a:lstStyle/>
          <a:p>
            <a:pPr marL="0" lvl="0" indent="0" algn="ctr" rtl="0" eaLnBrk="0" latinLnBrk="0" hangingPunct="0">
              <a:lnSpc>
                <a:spcPct val="100000"/>
              </a:lnSpc>
              <a:spcBef>
                <a:spcPct val="0"/>
              </a:spcBef>
              <a:spcAft>
                <a:spcPct val="0"/>
              </a:spcAft>
              <a:buNone/>
            </a:pPr>
            <a:r>
              <a:rPr kumimoji="1" lang="ko-KR" altLang="en-US" sz="1200" b="0" i="0" u="none" baseline="0">
                <a:solidFill>
                  <a:srgbClr val="000000">
                    <a:alpha val="100000"/>
                  </a:srgbClr>
                </a:solidFill>
                <a:latin typeface="맑은 고딕"/>
                <a:ea typeface="맑은 고딕"/>
              </a:rPr>
              <a:t>옵션 버튼</a:t>
            </a:r>
          </a:p>
        </p:txBody>
      </p:sp>
      <p:sp>
        <p:nvSpPr>
          <p:cNvPr id="22029" name="TextBox 22028"/>
          <p:cNvSpPr txBox="1"/>
          <p:nvPr/>
        </p:nvSpPr>
        <p:spPr>
          <a:xfrm>
            <a:off x="4701342" y="1838015"/>
            <a:ext cx="1442771" cy="360246"/>
          </a:xfrm>
          <a:prstGeom prst="rect">
            <a:avLst/>
          </a:prstGeom>
          <a:noFill/>
          <a:ln w="9544" cap="flat" cmpd="sng" algn="ctr">
            <a:solidFill>
              <a:srgbClr val="000000">
                <a:alpha val="100000"/>
              </a:srgbClr>
            </a:solidFill>
            <a:prstDash val="solid"/>
            <a:round/>
            <a:headEnd w="med" len="med"/>
            <a:tailEnd w="med" len="med"/>
          </a:ln>
        </p:spPr>
        <p:txBody>
          <a:bodyPr vert="horz" wrap="square" lIns="91440" tIns="45720" rIns="91440" bIns="45720" anchor="ctr">
            <a:noAutofit/>
          </a:bodyPr>
          <a:lstStyle/>
          <a:p>
            <a:pPr marL="0" lvl="0" indent="0" algn="ctr" rtl="0" eaLnBrk="0" latinLnBrk="0" hangingPunct="0">
              <a:lnSpc>
                <a:spcPct val="100000"/>
              </a:lnSpc>
              <a:spcBef>
                <a:spcPct val="0"/>
              </a:spcBef>
              <a:spcAft>
                <a:spcPct val="0"/>
              </a:spcAft>
              <a:buNone/>
            </a:pPr>
            <a:r>
              <a:rPr kumimoji="1" lang="ko-KR" altLang="en-US" sz="1200" b="0" i="0" u="none" baseline="0">
                <a:solidFill>
                  <a:srgbClr val="000000">
                    <a:alpha val="100000"/>
                  </a:srgbClr>
                </a:solidFill>
                <a:latin typeface="맑은 고딕"/>
                <a:ea typeface="맑은 고딕"/>
              </a:rPr>
              <a:t>분류 기준</a:t>
            </a:r>
          </a:p>
        </p:txBody>
      </p:sp>
      <p:sp>
        <p:nvSpPr>
          <p:cNvPr id="22030" name="TextBox 22029"/>
          <p:cNvSpPr txBox="1"/>
          <p:nvPr/>
        </p:nvSpPr>
        <p:spPr>
          <a:xfrm>
            <a:off x="4685434" y="2458594"/>
            <a:ext cx="1442771" cy="360302"/>
          </a:xfrm>
          <a:prstGeom prst="rect">
            <a:avLst/>
          </a:prstGeom>
          <a:noFill/>
          <a:ln w="9544" cap="flat" cmpd="sng" algn="ctr">
            <a:solidFill>
              <a:srgbClr val="000000">
                <a:alpha val="100000"/>
              </a:srgbClr>
            </a:solidFill>
            <a:prstDash val="solid"/>
            <a:round/>
            <a:headEnd w="med" len="med"/>
            <a:tailEnd w="med" len="med"/>
          </a:ln>
        </p:spPr>
        <p:txBody>
          <a:bodyPr vert="horz" wrap="square" lIns="91440" tIns="45720" rIns="91440" bIns="45720" anchor="ctr">
            <a:noAutofit/>
          </a:bodyPr>
          <a:lstStyle/>
          <a:p>
            <a:pPr marL="0" lvl="0" indent="0" algn="ctr" rtl="0" eaLnBrk="0" latinLnBrk="0" hangingPunct="0">
              <a:lnSpc>
                <a:spcPct val="100000"/>
              </a:lnSpc>
              <a:spcBef>
                <a:spcPct val="0"/>
              </a:spcBef>
              <a:spcAft>
                <a:spcPct val="0"/>
              </a:spcAft>
              <a:buNone/>
            </a:pPr>
            <a:r>
              <a:rPr kumimoji="1" lang="ko-KR" altLang="en-US" sz="1200" b="0" i="0" u="none" baseline="0">
                <a:solidFill>
                  <a:srgbClr val="000000">
                    <a:alpha val="100000"/>
                  </a:srgbClr>
                </a:solidFill>
                <a:latin typeface="맑은 고딕"/>
                <a:ea typeface="맑은 고딕"/>
              </a:rPr>
              <a:t>작업 중지 버튼</a:t>
            </a:r>
          </a:p>
        </p:txBody>
      </p:sp>
      <p:sp>
        <p:nvSpPr>
          <p:cNvPr id="22031" name="TextBox 22030"/>
          <p:cNvSpPr txBox="1"/>
          <p:nvPr/>
        </p:nvSpPr>
        <p:spPr>
          <a:xfrm>
            <a:off x="244424" y="1406266"/>
            <a:ext cx="2304649" cy="358683"/>
          </a:xfrm>
          <a:prstGeom prst="rect">
            <a:avLst/>
          </a:prstGeom>
          <a:noFill/>
          <a:ln>
            <a:noFill/>
          </a:ln>
        </p:spPr>
        <p:txBody>
          <a:bodyPr vert="horz" wrap="square" lIns="91440" tIns="45720" rIns="91440" bIns="45720" anchor="t">
            <a:spAutoFit/>
          </a:bodyPr>
          <a:lstStyle/>
          <a:p>
            <a:pPr marL="0" lvl="0" indent="0" algn="l" rtl="0" eaLnBrk="0" latinLnBrk="0" hangingPunct="0">
              <a:lnSpc>
                <a:spcPct val="100000"/>
              </a:lnSpc>
              <a:spcBef>
                <a:spcPct val="0"/>
              </a:spcBef>
              <a:spcAft>
                <a:spcPct val="0"/>
              </a:spcAft>
              <a:buNone/>
            </a:pPr>
            <a:r>
              <a:rPr kumimoji="1" lang="ko-KR" altLang="en-US" sz="1800" b="0" i="0" u="none" baseline="0">
                <a:solidFill>
                  <a:srgbClr val="000000">
                    <a:alpha val="100000"/>
                  </a:srgbClr>
                </a:solidFill>
                <a:latin typeface="맑은 고딕"/>
                <a:ea typeface="맑은 고딕"/>
              </a:rPr>
              <a:t>● 메뉴 구성도</a:t>
            </a:r>
          </a:p>
        </p:txBody>
      </p:sp>
      <p:cxnSp>
        <p:nvCxnSpPr>
          <p:cNvPr id="22032" name="직선 연결선 22031"/>
          <p:cNvCxnSpPr/>
          <p:nvPr/>
        </p:nvCxnSpPr>
        <p:spPr>
          <a:xfrm>
            <a:off x="4277520" y="2018919"/>
            <a:ext cx="423822" cy="0"/>
          </a:xfrm>
          <a:prstGeom prst="line">
            <a:avLst/>
          </a:prstGeom>
          <a:noFill/>
          <a:ln w="12726" cap="flat" cmpd="sng" algn="ctr">
            <a:solidFill>
              <a:srgbClr val="000000">
                <a:alpha val="100000"/>
              </a:srgbClr>
            </a:solidFill>
            <a:prstDash val="solid"/>
            <a:round/>
            <a:headEnd w="med" len="med"/>
            <a:tailEnd w="med" len="med"/>
          </a:ln>
        </p:spPr>
      </p:cxnSp>
      <p:cxnSp>
        <p:nvCxnSpPr>
          <p:cNvPr id="22036" name="연결선: 꺾임 22035"/>
          <p:cNvCxnSpPr/>
          <p:nvPr/>
        </p:nvCxnSpPr>
        <p:spPr>
          <a:xfrm>
            <a:off x="4277520" y="2018919"/>
            <a:ext cx="407914" cy="619016"/>
          </a:xfrm>
          <a:prstGeom prst="bentConnector3">
            <a:avLst>
              <a:gd name="adj1" fmla="val 50000"/>
            </a:avLst>
          </a:prstGeom>
          <a:noFill/>
          <a:ln w="12726" cap="flat" cmpd="sng" algn="ctr">
            <a:solidFill>
              <a:srgbClr val="000000">
                <a:alpha val="100000"/>
              </a:srgbClr>
            </a:solidFill>
            <a:prstDash val="solid"/>
            <a:round/>
            <a:headEnd w="med" len="med"/>
            <a:tailEnd w="med" len="med"/>
          </a:ln>
        </p:spPr>
      </p:cxnSp>
      <p:sp>
        <p:nvSpPr>
          <p:cNvPr id="22037" name="TextBox 22036"/>
          <p:cNvSpPr txBox="1"/>
          <p:nvPr/>
        </p:nvSpPr>
        <p:spPr>
          <a:xfrm>
            <a:off x="965029" y="1838015"/>
            <a:ext cx="1449134" cy="360246"/>
          </a:xfrm>
          <a:prstGeom prst="rect">
            <a:avLst/>
          </a:prstGeom>
          <a:noFill/>
          <a:ln w="9544" cap="flat" cmpd="sng" algn="ctr">
            <a:solidFill>
              <a:srgbClr val="000000">
                <a:alpha val="100000"/>
              </a:srgbClr>
            </a:solidFill>
            <a:prstDash val="solid"/>
            <a:round/>
            <a:headEnd w="med" len="med"/>
            <a:tailEnd w="med" len="med"/>
          </a:ln>
        </p:spPr>
        <p:txBody>
          <a:bodyPr vert="horz" wrap="square" lIns="91440" tIns="45720" rIns="91440" bIns="45720" anchor="ctr">
            <a:noAutofit/>
          </a:bodyPr>
          <a:lstStyle/>
          <a:p>
            <a:pPr marL="0" lvl="0" indent="0" algn="ctr" rtl="0" eaLnBrk="0" latinLnBrk="0" hangingPunct="0">
              <a:lnSpc>
                <a:spcPct val="100000"/>
              </a:lnSpc>
              <a:spcBef>
                <a:spcPct val="0"/>
              </a:spcBef>
              <a:spcAft>
                <a:spcPct val="0"/>
              </a:spcAft>
              <a:buNone/>
            </a:pPr>
            <a:r>
              <a:rPr kumimoji="1" lang="ko-KR" altLang="en-US" sz="1200" b="0" i="0" u="none" baseline="0">
                <a:solidFill>
                  <a:srgbClr val="000000">
                    <a:alpha val="100000"/>
                  </a:srgbClr>
                </a:solidFill>
                <a:latin typeface="맑은 고딕"/>
                <a:ea typeface="맑은 고딕"/>
              </a:rPr>
              <a:t>메인 화면</a:t>
            </a:r>
          </a:p>
        </p:txBody>
      </p:sp>
      <p:cxnSp>
        <p:nvCxnSpPr>
          <p:cNvPr id="22038" name="직선 연결선 22037"/>
          <p:cNvCxnSpPr/>
          <p:nvPr/>
        </p:nvCxnSpPr>
        <p:spPr>
          <a:xfrm>
            <a:off x="2414163" y="2018919"/>
            <a:ext cx="414221" cy="0"/>
          </a:xfrm>
          <a:prstGeom prst="line">
            <a:avLst/>
          </a:prstGeom>
          <a:noFill/>
          <a:ln w="12726" cap="flat" cmpd="sng" algn="ctr">
            <a:solidFill>
              <a:srgbClr val="000000">
                <a:alpha val="100000"/>
              </a:srgbClr>
            </a:solidFill>
            <a:prstDash val="solid"/>
            <a:round/>
            <a:headEnd w="med" len="med"/>
            <a:tailEnd w="med" len="med"/>
          </a:ln>
        </p:spPr>
      </p:cxnSp>
      <p:sp>
        <p:nvSpPr>
          <p:cNvPr id="22039" name="TextBox 22038"/>
          <p:cNvSpPr txBox="1"/>
          <p:nvPr/>
        </p:nvSpPr>
        <p:spPr>
          <a:xfrm>
            <a:off x="2828385" y="3860116"/>
            <a:ext cx="1449134" cy="360302"/>
          </a:xfrm>
          <a:prstGeom prst="rect">
            <a:avLst/>
          </a:prstGeom>
          <a:noFill/>
          <a:ln w="9544" cap="flat" cmpd="sng" algn="ctr">
            <a:solidFill>
              <a:srgbClr val="000000">
                <a:alpha val="100000"/>
              </a:srgbClr>
            </a:solidFill>
            <a:prstDash val="solid"/>
            <a:round/>
            <a:headEnd w="med" len="med"/>
            <a:tailEnd w="med" len="med"/>
          </a:ln>
        </p:spPr>
        <p:txBody>
          <a:bodyPr vert="horz" wrap="square" lIns="91440" tIns="45720" rIns="91440" bIns="45720" anchor="ctr">
            <a:noAutofit/>
          </a:bodyPr>
          <a:lstStyle/>
          <a:p>
            <a:pPr marL="0" lvl="0" indent="0" algn="ctr" rtl="0" eaLnBrk="0" latinLnBrk="0" hangingPunct="0">
              <a:lnSpc>
                <a:spcPct val="100000"/>
              </a:lnSpc>
              <a:spcBef>
                <a:spcPct val="0"/>
              </a:spcBef>
              <a:spcAft>
                <a:spcPct val="0"/>
              </a:spcAft>
              <a:buNone/>
            </a:pPr>
            <a:r>
              <a:rPr kumimoji="1" lang="ko-KR" altLang="en-US" sz="1200" b="0" i="0" u="none" baseline="0">
                <a:solidFill>
                  <a:srgbClr val="000000">
                    <a:alpha val="100000"/>
                  </a:srgbClr>
                </a:solidFill>
                <a:latin typeface="맑은 고딕"/>
                <a:ea typeface="맑은 고딕"/>
              </a:rPr>
              <a:t>정보</a:t>
            </a:r>
          </a:p>
        </p:txBody>
      </p:sp>
      <p:sp>
        <p:nvSpPr>
          <p:cNvPr id="22040" name="TextBox 22039"/>
          <p:cNvSpPr txBox="1"/>
          <p:nvPr/>
        </p:nvSpPr>
        <p:spPr>
          <a:xfrm>
            <a:off x="4701342" y="3860116"/>
            <a:ext cx="1442771" cy="360302"/>
          </a:xfrm>
          <a:prstGeom prst="rect">
            <a:avLst/>
          </a:prstGeom>
          <a:noFill/>
          <a:ln w="9544" cap="flat" cmpd="sng" algn="ctr">
            <a:solidFill>
              <a:srgbClr val="000000">
                <a:alpha val="100000"/>
              </a:srgbClr>
            </a:solidFill>
            <a:prstDash val="solid"/>
            <a:round/>
            <a:headEnd w="med" len="med"/>
            <a:tailEnd w="med" len="med"/>
          </a:ln>
        </p:spPr>
        <p:txBody>
          <a:bodyPr vert="horz" wrap="square" lIns="91440" tIns="45720" rIns="91440" bIns="45720" anchor="ctr">
            <a:noAutofit/>
          </a:bodyPr>
          <a:lstStyle/>
          <a:p>
            <a:pPr marL="0" lvl="0" indent="0" algn="ctr" rtl="0" eaLnBrk="0" latinLnBrk="0" hangingPunct="0">
              <a:lnSpc>
                <a:spcPct val="100000"/>
              </a:lnSpc>
              <a:spcBef>
                <a:spcPct val="0"/>
              </a:spcBef>
              <a:spcAft>
                <a:spcPct val="0"/>
              </a:spcAft>
              <a:buNone/>
            </a:pPr>
            <a:r>
              <a:rPr kumimoji="1" lang="ko-KR" altLang="en-US" sz="1200" b="0" i="0" u="none" baseline="0">
                <a:solidFill>
                  <a:srgbClr val="000000">
                    <a:alpha val="100000"/>
                  </a:srgbClr>
                </a:solidFill>
                <a:latin typeface="맑은 고딕"/>
                <a:ea typeface="맑은 고딕"/>
              </a:rPr>
              <a:t>통신이력</a:t>
            </a:r>
          </a:p>
        </p:txBody>
      </p:sp>
      <p:sp>
        <p:nvSpPr>
          <p:cNvPr id="22041" name="TextBox 22040"/>
          <p:cNvSpPr txBox="1"/>
          <p:nvPr/>
        </p:nvSpPr>
        <p:spPr>
          <a:xfrm>
            <a:off x="4701342" y="5217152"/>
            <a:ext cx="1442771" cy="360302"/>
          </a:xfrm>
          <a:prstGeom prst="rect">
            <a:avLst/>
          </a:prstGeom>
          <a:noFill/>
          <a:ln w="9544" cap="flat" cmpd="sng" algn="ctr">
            <a:solidFill>
              <a:srgbClr val="000000">
                <a:alpha val="100000"/>
              </a:srgbClr>
            </a:solidFill>
            <a:prstDash val="solid"/>
            <a:round/>
            <a:headEnd w="med" len="med"/>
            <a:tailEnd w="med" len="med"/>
          </a:ln>
        </p:spPr>
        <p:txBody>
          <a:bodyPr vert="horz" wrap="square" lIns="91440" tIns="45720" rIns="91440" bIns="45720" anchor="ctr">
            <a:noAutofit/>
          </a:bodyPr>
          <a:lstStyle/>
          <a:p>
            <a:pPr marL="0" lvl="0" indent="0" algn="ctr" rtl="0" eaLnBrk="0" latinLnBrk="0" hangingPunct="0">
              <a:lnSpc>
                <a:spcPct val="100000"/>
              </a:lnSpc>
              <a:spcBef>
                <a:spcPct val="0"/>
              </a:spcBef>
              <a:spcAft>
                <a:spcPct val="0"/>
              </a:spcAft>
              <a:buNone/>
            </a:pPr>
            <a:r>
              <a:rPr kumimoji="1" lang="ko-KR" altLang="en-US" sz="1200" b="0" i="0" u="none" baseline="0">
                <a:solidFill>
                  <a:srgbClr val="000000">
                    <a:alpha val="100000"/>
                  </a:srgbClr>
                </a:solidFill>
                <a:latin typeface="맑은 고딕"/>
                <a:ea typeface="맑은 고딕"/>
              </a:rPr>
              <a:t>물류</a:t>
            </a:r>
          </a:p>
        </p:txBody>
      </p:sp>
      <p:cxnSp>
        <p:nvCxnSpPr>
          <p:cNvPr id="22042" name="연결선: 꺾임 22041"/>
          <p:cNvCxnSpPr/>
          <p:nvPr/>
        </p:nvCxnSpPr>
        <p:spPr>
          <a:xfrm>
            <a:off x="2414163" y="2018919"/>
            <a:ext cx="414221" cy="2020538"/>
          </a:xfrm>
          <a:prstGeom prst="bentConnector3">
            <a:avLst>
              <a:gd name="adj1" fmla="val 49996"/>
            </a:avLst>
          </a:prstGeom>
          <a:noFill/>
          <a:ln w="12726" cap="flat" cmpd="sng" algn="ctr">
            <a:solidFill>
              <a:srgbClr val="000000">
                <a:alpha val="100000"/>
              </a:srgbClr>
            </a:solidFill>
            <a:prstDash val="solid"/>
            <a:round/>
            <a:headEnd w="med" len="med"/>
            <a:tailEnd w="med" len="med"/>
          </a:ln>
        </p:spPr>
      </p:cxnSp>
      <p:cxnSp>
        <p:nvCxnSpPr>
          <p:cNvPr id="22043" name="연결선: 꺾임 22042"/>
          <p:cNvCxnSpPr/>
          <p:nvPr/>
        </p:nvCxnSpPr>
        <p:spPr>
          <a:xfrm>
            <a:off x="4277520" y="4039458"/>
            <a:ext cx="423822" cy="1357035"/>
          </a:xfrm>
          <a:prstGeom prst="bentConnector3">
            <a:avLst>
              <a:gd name="adj1" fmla="val 50000"/>
            </a:avLst>
          </a:prstGeom>
          <a:noFill/>
          <a:ln w="12726" cap="flat" cmpd="sng" algn="ctr">
            <a:solidFill>
              <a:srgbClr val="000000">
                <a:alpha val="100000"/>
              </a:srgbClr>
            </a:solidFill>
            <a:prstDash val="solid"/>
            <a:round/>
            <a:headEnd w="med" len="med"/>
            <a:tailEnd w="med" len="med"/>
          </a:ln>
        </p:spPr>
      </p:cxnSp>
      <p:cxnSp>
        <p:nvCxnSpPr>
          <p:cNvPr id="22044" name="직선 연결선 22043"/>
          <p:cNvCxnSpPr/>
          <p:nvPr/>
        </p:nvCxnSpPr>
        <p:spPr>
          <a:xfrm>
            <a:off x="4277520" y="4039458"/>
            <a:ext cx="423822" cy="0"/>
          </a:xfrm>
          <a:prstGeom prst="line">
            <a:avLst/>
          </a:prstGeom>
          <a:noFill/>
          <a:ln w="12726" cap="flat" cmpd="sng" algn="ctr">
            <a:solidFill>
              <a:srgbClr val="000000">
                <a:alpha val="100000"/>
              </a:srgbClr>
            </a:solidFill>
            <a:prstDash val="solid"/>
            <a:round/>
            <a:headEnd w="med" len="med"/>
            <a:tailEnd w="med" len="med"/>
          </a:ln>
        </p:spPr>
      </p:cxnSp>
      <p:sp>
        <p:nvSpPr>
          <p:cNvPr id="22045" name="TextBox 22044"/>
          <p:cNvSpPr txBox="1"/>
          <p:nvPr/>
        </p:nvSpPr>
        <p:spPr>
          <a:xfrm>
            <a:off x="6567880" y="5217152"/>
            <a:ext cx="1447515" cy="360302"/>
          </a:xfrm>
          <a:prstGeom prst="rect">
            <a:avLst/>
          </a:prstGeom>
          <a:noFill/>
          <a:ln w="9544" cap="flat" cmpd="sng" algn="ctr">
            <a:solidFill>
              <a:srgbClr val="000000">
                <a:alpha val="100000"/>
              </a:srgbClr>
            </a:solidFill>
            <a:prstDash val="solid"/>
            <a:round/>
            <a:headEnd w="med" len="med"/>
            <a:tailEnd w="med" len="med"/>
          </a:ln>
        </p:spPr>
        <p:txBody>
          <a:bodyPr vert="horz" wrap="square" lIns="91440" tIns="45720" rIns="91440" bIns="45720" anchor="ctr">
            <a:noAutofit/>
          </a:bodyPr>
          <a:lstStyle/>
          <a:p>
            <a:pPr marL="0" lvl="0" indent="0" algn="ctr" rtl="0" eaLnBrk="0" latinLnBrk="0" hangingPunct="0">
              <a:lnSpc>
                <a:spcPct val="100000"/>
              </a:lnSpc>
              <a:spcBef>
                <a:spcPct val="0"/>
              </a:spcBef>
              <a:spcAft>
                <a:spcPct val="0"/>
              </a:spcAft>
              <a:buNone/>
            </a:pPr>
            <a:r>
              <a:rPr kumimoji="1" lang="ko-KR" altLang="en-US" sz="1200" b="0" i="0" u="none" baseline="0">
                <a:solidFill>
                  <a:srgbClr val="000000">
                    <a:alpha val="100000"/>
                  </a:srgbClr>
                </a:solidFill>
                <a:latin typeface="맑은 고딕"/>
                <a:ea typeface="맑은 고딕"/>
              </a:rPr>
              <a:t>물류 상세 정보</a:t>
            </a:r>
          </a:p>
        </p:txBody>
      </p:sp>
      <p:sp>
        <p:nvSpPr>
          <p:cNvPr id="22046" name="TextBox 22045"/>
          <p:cNvSpPr txBox="1"/>
          <p:nvPr/>
        </p:nvSpPr>
        <p:spPr>
          <a:xfrm>
            <a:off x="6567880" y="5864747"/>
            <a:ext cx="1447515" cy="360302"/>
          </a:xfrm>
          <a:prstGeom prst="rect">
            <a:avLst/>
          </a:prstGeom>
          <a:noFill/>
          <a:ln w="9544" cap="flat" cmpd="sng" algn="ctr">
            <a:solidFill>
              <a:srgbClr val="000000">
                <a:alpha val="100000"/>
              </a:srgbClr>
            </a:solidFill>
            <a:prstDash val="solid"/>
            <a:round/>
            <a:headEnd w="med" len="med"/>
            <a:tailEnd w="med" len="med"/>
          </a:ln>
        </p:spPr>
        <p:txBody>
          <a:bodyPr vert="horz" wrap="square" lIns="91440" tIns="45720" rIns="91440" bIns="45720" anchor="ctr">
            <a:noAutofit/>
          </a:bodyPr>
          <a:lstStyle/>
          <a:p>
            <a:pPr marL="0" lvl="0" indent="0" algn="ctr" rtl="0" eaLnBrk="0" latinLnBrk="0" hangingPunct="0">
              <a:lnSpc>
                <a:spcPct val="100000"/>
              </a:lnSpc>
              <a:spcBef>
                <a:spcPct val="0"/>
              </a:spcBef>
              <a:spcAft>
                <a:spcPct val="0"/>
              </a:spcAft>
              <a:buNone/>
            </a:pPr>
            <a:r>
              <a:rPr kumimoji="1" lang="ko-KR" altLang="en-US" sz="1200" b="0" i="0" u="none" baseline="0">
                <a:solidFill>
                  <a:srgbClr val="000000">
                    <a:alpha val="100000"/>
                  </a:srgbClr>
                </a:solidFill>
                <a:latin typeface="맑은 고딕"/>
                <a:ea typeface="맑은 고딕"/>
              </a:rPr>
              <a:t>물류 현재 위치</a:t>
            </a:r>
          </a:p>
        </p:txBody>
      </p:sp>
      <p:sp>
        <p:nvSpPr>
          <p:cNvPr id="22047" name="TextBox 22046"/>
          <p:cNvSpPr txBox="1"/>
          <p:nvPr/>
        </p:nvSpPr>
        <p:spPr>
          <a:xfrm>
            <a:off x="6567880" y="2458594"/>
            <a:ext cx="1447515" cy="360302"/>
          </a:xfrm>
          <a:prstGeom prst="rect">
            <a:avLst/>
          </a:prstGeom>
          <a:noFill/>
          <a:ln w="9544" cap="flat" cmpd="sng" algn="ctr">
            <a:solidFill>
              <a:srgbClr val="000000">
                <a:alpha val="100000"/>
              </a:srgbClr>
            </a:solidFill>
            <a:prstDash val="solid"/>
            <a:round/>
            <a:headEnd w="med" len="med"/>
            <a:tailEnd w="med" len="med"/>
          </a:ln>
        </p:spPr>
        <p:txBody>
          <a:bodyPr vert="horz" wrap="square" lIns="91440" tIns="45720" rIns="91440" bIns="45720" anchor="ctr">
            <a:noAutofit/>
          </a:bodyPr>
          <a:lstStyle/>
          <a:p>
            <a:pPr marL="0" lvl="0" indent="0" algn="ctr" rtl="0" eaLnBrk="0" latinLnBrk="0" hangingPunct="0">
              <a:lnSpc>
                <a:spcPct val="100000"/>
              </a:lnSpc>
              <a:spcBef>
                <a:spcPct val="0"/>
              </a:spcBef>
              <a:spcAft>
                <a:spcPct val="0"/>
              </a:spcAft>
              <a:buNone/>
            </a:pPr>
            <a:r>
              <a:rPr kumimoji="1" lang="ko-KR" altLang="en-US" sz="1200" b="0" i="0" u="none" baseline="0">
                <a:solidFill>
                  <a:srgbClr val="000000">
                    <a:alpha val="100000"/>
                  </a:srgbClr>
                </a:solidFill>
                <a:latin typeface="맑은 고딕"/>
                <a:ea typeface="맑은 고딕"/>
              </a:rPr>
              <a:t>작업 중지</a:t>
            </a:r>
          </a:p>
        </p:txBody>
      </p:sp>
      <p:sp>
        <p:nvSpPr>
          <p:cNvPr id="22048" name="TextBox 22047"/>
          <p:cNvSpPr txBox="1"/>
          <p:nvPr/>
        </p:nvSpPr>
        <p:spPr>
          <a:xfrm>
            <a:off x="6567880" y="3106189"/>
            <a:ext cx="1447515" cy="360302"/>
          </a:xfrm>
          <a:prstGeom prst="rect">
            <a:avLst/>
          </a:prstGeom>
          <a:noFill/>
          <a:ln w="9544" cap="flat" cmpd="sng" algn="ctr">
            <a:solidFill>
              <a:srgbClr val="000000">
                <a:alpha val="100000"/>
              </a:srgbClr>
            </a:solidFill>
            <a:prstDash val="solid"/>
            <a:round/>
            <a:headEnd w="med" len="med"/>
            <a:tailEnd w="med" len="med"/>
          </a:ln>
        </p:spPr>
        <p:txBody>
          <a:bodyPr vert="horz" wrap="square" lIns="91440" tIns="45720" rIns="91440" bIns="45720" anchor="ctr">
            <a:noAutofit/>
          </a:bodyPr>
          <a:lstStyle/>
          <a:p>
            <a:pPr marL="0" lvl="0" indent="0" algn="ctr" rtl="0" eaLnBrk="0" latinLnBrk="0" hangingPunct="0">
              <a:lnSpc>
                <a:spcPct val="100000"/>
              </a:lnSpc>
              <a:spcBef>
                <a:spcPct val="0"/>
              </a:spcBef>
              <a:spcAft>
                <a:spcPct val="0"/>
              </a:spcAft>
              <a:buNone/>
            </a:pPr>
            <a:r>
              <a:rPr kumimoji="1" lang="ko-KR" altLang="en-US" sz="1200" b="0" i="0" u="none" baseline="0">
                <a:solidFill>
                  <a:srgbClr val="000000">
                    <a:alpha val="100000"/>
                  </a:srgbClr>
                </a:solidFill>
                <a:latin typeface="맑은 고딕"/>
                <a:ea typeface="맑은 고딕"/>
              </a:rPr>
              <a:t>물류 정보 리셋</a:t>
            </a:r>
          </a:p>
        </p:txBody>
      </p:sp>
      <p:cxnSp>
        <p:nvCxnSpPr>
          <p:cNvPr id="22052" name="연결선: 꺾임 22051"/>
          <p:cNvCxnSpPr/>
          <p:nvPr/>
        </p:nvCxnSpPr>
        <p:spPr>
          <a:xfrm>
            <a:off x="6128206" y="2637936"/>
            <a:ext cx="439674" cy="649157"/>
          </a:xfrm>
          <a:prstGeom prst="bentConnector3">
            <a:avLst>
              <a:gd name="adj1" fmla="val 50000"/>
            </a:avLst>
          </a:prstGeom>
          <a:noFill/>
          <a:ln w="12726" cap="flat" cmpd="sng" algn="ctr">
            <a:solidFill>
              <a:srgbClr val="000000">
                <a:alpha val="100000"/>
              </a:srgbClr>
            </a:solidFill>
            <a:prstDash val="solid"/>
            <a:round/>
            <a:headEnd w="med" len="med"/>
            <a:tailEnd w="med" len="med"/>
          </a:ln>
        </p:spPr>
      </p:cxnSp>
      <p:cxnSp>
        <p:nvCxnSpPr>
          <p:cNvPr id="22053" name="연결선: 꺾임 22052"/>
          <p:cNvCxnSpPr/>
          <p:nvPr/>
        </p:nvCxnSpPr>
        <p:spPr>
          <a:xfrm>
            <a:off x="6144114" y="5396493"/>
            <a:ext cx="423766" cy="649213"/>
          </a:xfrm>
          <a:prstGeom prst="bentConnector3">
            <a:avLst>
              <a:gd name="adj1" fmla="val 50000"/>
            </a:avLst>
          </a:prstGeom>
          <a:noFill/>
          <a:ln w="12726" cap="flat" cmpd="sng" algn="ctr">
            <a:solidFill>
              <a:srgbClr val="000000">
                <a:alpha val="100000"/>
              </a:srgbClr>
            </a:solidFill>
            <a:prstDash val="solid"/>
            <a:round/>
            <a:headEnd w="med" len="med"/>
            <a:tailEnd w="med" len="med"/>
          </a:ln>
        </p:spPr>
      </p:cxnSp>
      <p:cxnSp>
        <p:nvCxnSpPr>
          <p:cNvPr id="22054" name="직선 연결선 22053"/>
          <p:cNvCxnSpPr/>
          <p:nvPr/>
        </p:nvCxnSpPr>
        <p:spPr>
          <a:xfrm>
            <a:off x="6144114" y="5396493"/>
            <a:ext cx="423766" cy="0"/>
          </a:xfrm>
          <a:prstGeom prst="line">
            <a:avLst/>
          </a:prstGeom>
          <a:noFill/>
          <a:ln w="12726" cap="flat" cmpd="sng" algn="ctr">
            <a:solidFill>
              <a:srgbClr val="000000">
                <a:alpha val="100000"/>
              </a:srgbClr>
            </a:solidFill>
            <a:prstDash val="solid"/>
            <a:round/>
            <a:headEnd w="med" len="med"/>
            <a:tailEnd w="med" len="med"/>
          </a:ln>
        </p:spPr>
      </p:cxnSp>
      <p:cxnSp>
        <p:nvCxnSpPr>
          <p:cNvPr id="22055" name="직선 연결선 22054"/>
          <p:cNvCxnSpPr/>
          <p:nvPr/>
        </p:nvCxnSpPr>
        <p:spPr>
          <a:xfrm>
            <a:off x="6128206" y="2637936"/>
            <a:ext cx="439674" cy="0"/>
          </a:xfrm>
          <a:prstGeom prst="line">
            <a:avLst/>
          </a:prstGeom>
          <a:noFill/>
          <a:ln w="12726" cap="flat" cmpd="sng" algn="ctr">
            <a:solidFill>
              <a:srgbClr val="000000">
                <a:alpha val="100000"/>
              </a:srgbClr>
            </a:solidFill>
            <a:prstDash val="solid"/>
            <a:round/>
            <a:headEnd w="med" len="med"/>
            <a:tailEnd w="med" len="med"/>
          </a:ln>
        </p:spPr>
      </p:cxnSp>
      <p:sp>
        <p:nvSpPr>
          <p:cNvPr id="22056" name="TextBox 22055"/>
          <p:cNvSpPr txBox="1"/>
          <p:nvPr/>
        </p:nvSpPr>
        <p:spPr>
          <a:xfrm>
            <a:off x="6563136" y="3853753"/>
            <a:ext cx="1447515" cy="360302"/>
          </a:xfrm>
          <a:prstGeom prst="rect">
            <a:avLst/>
          </a:prstGeom>
          <a:noFill/>
          <a:ln w="9544" cap="flat" cmpd="sng" algn="ctr">
            <a:solidFill>
              <a:srgbClr val="000000">
                <a:alpha val="100000"/>
              </a:srgbClr>
            </a:solidFill>
            <a:prstDash val="solid"/>
            <a:round/>
            <a:headEnd w="med" len="med"/>
            <a:tailEnd w="med" len="med"/>
          </a:ln>
        </p:spPr>
        <p:txBody>
          <a:bodyPr vert="horz" wrap="square" lIns="91440" tIns="45720" rIns="91440" bIns="45720" anchor="ctr">
            <a:noAutofit/>
          </a:bodyPr>
          <a:lstStyle/>
          <a:p>
            <a:pPr marL="0" lvl="0" indent="0" algn="ctr" rtl="0" eaLnBrk="0" latinLnBrk="0" hangingPunct="0">
              <a:lnSpc>
                <a:spcPct val="100000"/>
              </a:lnSpc>
              <a:spcBef>
                <a:spcPct val="0"/>
              </a:spcBef>
              <a:spcAft>
                <a:spcPct val="0"/>
              </a:spcAft>
              <a:buNone/>
            </a:pPr>
            <a:r>
              <a:rPr kumimoji="1" lang="ko-KR" altLang="en-US" sz="1200" b="0" i="0" u="none" baseline="0">
                <a:solidFill>
                  <a:srgbClr val="000000">
                    <a:alpha val="100000"/>
                  </a:srgbClr>
                </a:solidFill>
                <a:latin typeface="맑은 고딕"/>
                <a:ea typeface="맑은 고딕"/>
              </a:rPr>
              <a:t>로봇 구동</a:t>
            </a:r>
          </a:p>
        </p:txBody>
      </p:sp>
      <p:sp>
        <p:nvSpPr>
          <p:cNvPr id="22057" name="TextBox 22056"/>
          <p:cNvSpPr txBox="1"/>
          <p:nvPr/>
        </p:nvSpPr>
        <p:spPr>
          <a:xfrm>
            <a:off x="6563136" y="4502911"/>
            <a:ext cx="1447515" cy="358739"/>
          </a:xfrm>
          <a:prstGeom prst="rect">
            <a:avLst/>
          </a:prstGeom>
          <a:noFill/>
          <a:ln w="9544" cap="flat" cmpd="sng" algn="ctr">
            <a:solidFill>
              <a:srgbClr val="000000">
                <a:alpha val="100000"/>
              </a:srgbClr>
            </a:solidFill>
            <a:prstDash val="solid"/>
            <a:round/>
            <a:headEnd w="med" len="med"/>
            <a:tailEnd w="med" len="med"/>
          </a:ln>
        </p:spPr>
        <p:txBody>
          <a:bodyPr vert="horz" wrap="square" lIns="91440" tIns="45720" rIns="91440" bIns="45720" anchor="ctr">
            <a:noAutofit/>
          </a:bodyPr>
          <a:lstStyle/>
          <a:p>
            <a:pPr marL="0" lvl="0" indent="0" algn="ctr" rtl="0" eaLnBrk="0" latinLnBrk="0" hangingPunct="0">
              <a:lnSpc>
                <a:spcPct val="100000"/>
              </a:lnSpc>
              <a:spcBef>
                <a:spcPct val="0"/>
              </a:spcBef>
              <a:spcAft>
                <a:spcPct val="0"/>
              </a:spcAft>
              <a:buNone/>
            </a:pPr>
            <a:r>
              <a:rPr kumimoji="1" lang="ko-KR" altLang="en-US" sz="1200" b="0" i="0" u="none" baseline="0">
                <a:solidFill>
                  <a:srgbClr val="000000">
                    <a:alpha val="100000"/>
                  </a:srgbClr>
                </a:solidFill>
                <a:latin typeface="맑은 고딕"/>
                <a:ea typeface="맑은 고딕"/>
              </a:rPr>
              <a:t>비전 구동</a:t>
            </a:r>
          </a:p>
        </p:txBody>
      </p:sp>
      <p:cxnSp>
        <p:nvCxnSpPr>
          <p:cNvPr id="22058" name="직선 연결선 22057"/>
          <p:cNvCxnSpPr/>
          <p:nvPr/>
        </p:nvCxnSpPr>
        <p:spPr>
          <a:xfrm flipV="1">
            <a:off x="6142494" y="4034713"/>
            <a:ext cx="419022" cy="4744"/>
          </a:xfrm>
          <a:prstGeom prst="line">
            <a:avLst/>
          </a:prstGeom>
          <a:noFill/>
          <a:ln w="9544" cap="flat" cmpd="sng" algn="ctr">
            <a:solidFill>
              <a:srgbClr val="000000">
                <a:alpha val="100000"/>
              </a:srgbClr>
            </a:solidFill>
            <a:prstDash val="solid"/>
            <a:round/>
            <a:headEnd w="med" len="med"/>
            <a:tailEnd w="med" len="med"/>
          </a:ln>
        </p:spPr>
      </p:cxnSp>
      <p:cxnSp>
        <p:nvCxnSpPr>
          <p:cNvPr id="22059" name="연결선: 꺾임 22058"/>
          <p:cNvCxnSpPr/>
          <p:nvPr/>
        </p:nvCxnSpPr>
        <p:spPr>
          <a:xfrm>
            <a:off x="6144114" y="4039458"/>
            <a:ext cx="419022" cy="642794"/>
          </a:xfrm>
          <a:prstGeom prst="bentConnector3">
            <a:avLst>
              <a:gd name="adj1" fmla="val 50000"/>
            </a:avLst>
          </a:prstGeom>
          <a:noFill/>
          <a:ln w="12726" cap="flat" cmpd="sng" algn="ctr">
            <a:solidFill>
              <a:srgbClr val="000000">
                <a:alpha val="100000"/>
              </a:srgbClr>
            </a:solidFill>
            <a:prstDash val="solid"/>
            <a:round/>
            <a:headEnd w="med" len="med"/>
            <a:tailEnd w="med" len="med"/>
          </a:ln>
        </p:spPr>
      </p:cxnSp>
      <p:sp>
        <p:nvSpPr>
          <p:cNvPr id="22060" name="TextBox 22059"/>
          <p:cNvSpPr txBox="1"/>
          <p:nvPr/>
        </p:nvSpPr>
        <p:spPr>
          <a:xfrm>
            <a:off x="6567880" y="1844322"/>
            <a:ext cx="1447515" cy="360302"/>
          </a:xfrm>
          <a:prstGeom prst="rect">
            <a:avLst/>
          </a:prstGeom>
          <a:noFill/>
          <a:ln w="9544" cap="flat" cmpd="sng" algn="ctr">
            <a:solidFill>
              <a:srgbClr val="000000">
                <a:alpha val="100000"/>
              </a:srgbClr>
            </a:solidFill>
            <a:prstDash val="solid"/>
            <a:round/>
            <a:headEnd w="med" len="med"/>
            <a:tailEnd w="med" len="med"/>
          </a:ln>
        </p:spPr>
        <p:txBody>
          <a:bodyPr vert="horz" wrap="square" lIns="91440" tIns="45720" rIns="91440" bIns="45720" anchor="ctr">
            <a:noAutofit/>
          </a:bodyPr>
          <a:lstStyle/>
          <a:p>
            <a:pPr marL="0" lvl="0" indent="0" algn="ctr" rtl="0" eaLnBrk="0" latinLnBrk="0" hangingPunct="0">
              <a:lnSpc>
                <a:spcPct val="100000"/>
              </a:lnSpc>
              <a:spcBef>
                <a:spcPct val="0"/>
              </a:spcBef>
              <a:spcAft>
                <a:spcPct val="0"/>
              </a:spcAft>
              <a:buNone/>
            </a:pPr>
            <a:r>
              <a:rPr kumimoji="1" lang="ko-KR" altLang="en-US" sz="1200" b="0" i="0" u="none" baseline="0">
                <a:solidFill>
                  <a:srgbClr val="000000">
                    <a:alpha val="100000"/>
                  </a:srgbClr>
                </a:solidFill>
                <a:latin typeface="맑은 고딕"/>
                <a:ea typeface="맑은 고딕"/>
              </a:rPr>
              <a:t>중복 방지</a:t>
            </a:r>
          </a:p>
        </p:txBody>
      </p:sp>
      <p:cxnSp>
        <p:nvCxnSpPr>
          <p:cNvPr id="22061" name="직선 연결선 22060"/>
          <p:cNvCxnSpPr/>
          <p:nvPr/>
        </p:nvCxnSpPr>
        <p:spPr>
          <a:xfrm>
            <a:off x="6144114" y="2018919"/>
            <a:ext cx="423766" cy="6363"/>
          </a:xfrm>
          <a:prstGeom prst="line">
            <a:avLst/>
          </a:prstGeom>
          <a:noFill/>
          <a:ln w="12726" cap="flat" cmpd="sng" algn="ctr">
            <a:solidFill>
              <a:srgbClr val="000000">
                <a:alpha val="100000"/>
              </a:srgbClr>
            </a:solidFill>
            <a:prstDash val="solid"/>
            <a:round/>
            <a:headEnd w="med" len="med"/>
            <a:tailEnd w="med" len="med"/>
          </a:ln>
        </p:spPr>
      </p:cxnSp>
    </p:spTree>
    <p:extLst>
      <p:ext uri="{BB962C8B-B14F-4D97-AF65-F5344CB8AC3E}">
        <p14:creationId xmlns:p14="http://schemas.microsoft.com/office/powerpoint/2010/main" val="2957859763"/>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4" name="TextBox 23043"/>
          <p:cNvSpPr txBox="1"/>
          <p:nvPr/>
        </p:nvSpPr>
        <p:spPr>
          <a:xfrm>
            <a:off x="101587" y="0"/>
            <a:ext cx="3095025" cy="1118973"/>
          </a:xfrm>
          <a:prstGeom prst="rect">
            <a:avLst/>
          </a:prstGeom>
          <a:solidFill>
            <a:srgbClr val="3B5AA8">
              <a:alpha val="100000"/>
            </a:srgbClr>
          </a:solidFill>
          <a:ln>
            <a:noFill/>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cxnSp>
        <p:nvCxnSpPr>
          <p:cNvPr id="23045" name="직선 연결선 23044"/>
          <p:cNvCxnSpPr/>
          <p:nvPr/>
        </p:nvCxnSpPr>
        <p:spPr>
          <a:xfrm>
            <a:off x="417459" y="534899"/>
            <a:ext cx="2591886" cy="0"/>
          </a:xfrm>
          <a:prstGeom prst="line">
            <a:avLst/>
          </a:prstGeom>
          <a:noFill/>
          <a:ln w="28801" cap="flat" cmpd="sng" algn="ctr">
            <a:solidFill>
              <a:srgbClr val="F2F2F2">
                <a:alpha val="100000"/>
              </a:srgbClr>
            </a:solidFill>
            <a:prstDash val="solid"/>
            <a:round/>
            <a:headEnd w="med" len="med"/>
            <a:tailEnd w="med" len="med"/>
          </a:ln>
        </p:spPr>
      </p:cxnSp>
      <p:cxnSp>
        <p:nvCxnSpPr>
          <p:cNvPr id="23046" name="직선 연결선 23045"/>
          <p:cNvCxnSpPr/>
          <p:nvPr/>
        </p:nvCxnSpPr>
        <p:spPr>
          <a:xfrm>
            <a:off x="3269678" y="542825"/>
            <a:ext cx="5321865" cy="0"/>
          </a:xfrm>
          <a:prstGeom prst="line">
            <a:avLst/>
          </a:prstGeom>
          <a:noFill/>
          <a:ln w="28801" cap="flat" cmpd="sng" algn="ctr">
            <a:solidFill>
              <a:srgbClr val="3B5AA8">
                <a:alpha val="100000"/>
              </a:srgbClr>
            </a:solidFill>
            <a:prstDash val="solid"/>
            <a:round/>
            <a:headEnd w="med" len="med"/>
            <a:tailEnd w="med" len="med"/>
          </a:ln>
        </p:spPr>
      </p:cxnSp>
      <p:sp>
        <p:nvSpPr>
          <p:cNvPr id="23047" name="TextBox 23046"/>
          <p:cNvSpPr txBox="1"/>
          <p:nvPr/>
        </p:nvSpPr>
        <p:spPr>
          <a:xfrm>
            <a:off x="317434" y="685662"/>
            <a:ext cx="2879179" cy="296837"/>
          </a:xfrm>
          <a:prstGeom prst="rect">
            <a:avLst/>
          </a:prstGeom>
          <a:noFill/>
          <a:ln>
            <a:noFill/>
          </a:ln>
        </p:spPr>
        <p:txBody>
          <a:bodyPr vert="horz" wrap="square" lIns="91440" tIns="45720" rIns="91440" bIns="45720" anchor="t">
            <a:noAutofit/>
          </a:bodyPr>
          <a:lstStyle/>
          <a:p>
            <a:pPr marL="0" lvl="0" indent="0" algn="l" rtl="0" eaLnBrk="1" latinLnBrk="1" hangingPunct="1">
              <a:lnSpc>
                <a:spcPct val="100000"/>
              </a:lnSpc>
              <a:spcBef>
                <a:spcPct val="0"/>
              </a:spcBef>
              <a:spcAft>
                <a:spcPct val="0"/>
              </a:spcAft>
              <a:buNone/>
            </a:pPr>
            <a:r>
              <a:rPr kumimoji="0" lang="ko-KR" altLang="en-US" sz="1700" b="1" i="0" u="none" baseline="0">
                <a:solidFill>
                  <a:srgbClr val="FFFFFF">
                    <a:alpha val="100000"/>
                  </a:srgbClr>
                </a:solidFill>
                <a:latin typeface="맑은 고딕"/>
                <a:ea typeface="맑은 고딕"/>
              </a:rPr>
              <a:t>| 화면 설계서</a:t>
            </a:r>
          </a:p>
        </p:txBody>
      </p:sp>
      <p:pic>
        <p:nvPicPr>
          <p:cNvPr id="23048" name="그림 23047"/>
          <p:cNvPicPr>
            <a:picLocks noChangeAspect="1"/>
          </p:cNvPicPr>
          <p:nvPr/>
        </p:nvPicPr>
        <p:blipFill rotWithShape="1">
          <a:blip r:embed="rId2">
            <a:lum/>
          </a:blip>
          <a:stretch>
            <a:fillRect/>
          </a:stretch>
        </p:blipFill>
        <p:spPr>
          <a:xfrm>
            <a:off x="8661428" y="469816"/>
            <a:ext cx="455526" cy="158745"/>
          </a:xfrm>
          <a:prstGeom prst="rect">
            <a:avLst/>
          </a:prstGeom>
          <a:noFill/>
          <a:ln>
            <a:noFill/>
          </a:ln>
        </p:spPr>
      </p:pic>
      <p:sp>
        <p:nvSpPr>
          <p:cNvPr id="23049" name="자유형: 도형 23048"/>
          <p:cNvSpPr/>
          <p:nvPr/>
        </p:nvSpPr>
        <p:spPr>
          <a:xfrm>
            <a:off x="-571348" y="-569729"/>
            <a:ext cx="1168149" cy="1153804"/>
          </a:xfrm>
          <a:custGeom>
            <a:avLst/>
            <a:gdLst>
              <a:gd name="T0" fmla="*/ 0 w 737"/>
              <a:gd name="T1" fmla="*/ 0 h 728"/>
              <a:gd name="T2" fmla="*/ 737 w 737"/>
              <a:gd name="T3" fmla="*/ 728 h 728"/>
            </a:gdLst>
            <a:ahLst/>
            <a:cxnLst/>
            <a:rect l="T0" t="T1" r="T2" b="T3"/>
            <a:pathLst>
              <a:path w="737" h="728">
                <a:moveTo>
                  <a:pt x="0" y="726"/>
                </a:moveTo>
                <a:cubicBezTo>
                  <a:pt x="193" y="728"/>
                  <a:pt x="380" y="655"/>
                  <a:pt x="518" y="521"/>
                </a:cubicBezTo>
                <a:cubicBezTo>
                  <a:pt x="658" y="384"/>
                  <a:pt x="737" y="195"/>
                  <a:pt x="737" y="0"/>
                </a:cubicBezTo>
                <a:lnTo>
                  <a:pt x="378" y="0"/>
                </a:lnTo>
                <a:cubicBezTo>
                  <a:pt x="378" y="97"/>
                  <a:pt x="337" y="191"/>
                  <a:pt x="264" y="260"/>
                </a:cubicBezTo>
                <a:cubicBezTo>
                  <a:pt x="193" y="328"/>
                  <a:pt x="100" y="364"/>
                  <a:pt x="2" y="364"/>
                </a:cubicBezTo>
                <a:cubicBezTo>
                  <a:pt x="0" y="485"/>
                  <a:pt x="0" y="605"/>
                  <a:pt x="0" y="726"/>
                </a:cubicBezTo>
                <a:lnTo>
                  <a:pt x="0" y="726"/>
                </a:lnTo>
                <a:close/>
              </a:path>
            </a:pathLst>
          </a:custGeom>
          <a:solidFill>
            <a:srgbClr val="FFFFFF">
              <a:alpha val="100000"/>
            </a:srgbClr>
          </a:solidFill>
          <a:ln w="25676" cap="flat" cmpd="sng" algn="ctr">
            <a:solidFill>
              <a:srgbClr val="FFFFFF">
                <a:alpha val="100000"/>
              </a:srgbClr>
            </a:solidFill>
            <a:prstDash val="solid"/>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graphicFrame>
        <p:nvGraphicFramePr>
          <p:cNvPr id="22794" name="표 22793"/>
          <p:cNvGraphicFramePr/>
          <p:nvPr/>
        </p:nvGraphicFramePr>
        <p:xfrm>
          <a:off x="533280" y="1334820"/>
          <a:ext cx="7985336" cy="4809383"/>
        </p:xfrm>
        <a:graphic>
          <a:graphicData uri="http://schemas.openxmlformats.org/drawingml/2006/table">
            <a:tbl>
              <a:tblPr firstRow="1" bandRow="1"/>
              <a:tblGrid>
                <a:gridCol w="3231587">
                  <a:extLst>
                    <a:ext uri="{9D8B030D-6E8A-4147-A177-3AD203B41FA5}">
                      <a16:colId xmlns:a16="http://schemas.microsoft.com/office/drawing/2014/main" val="20000"/>
                    </a:ext>
                  </a:extLst>
                </a:gridCol>
                <a:gridCol w="871406">
                  <a:extLst>
                    <a:ext uri="{9D8B030D-6E8A-4147-A177-3AD203B41FA5}">
                      <a16:colId xmlns:a16="http://schemas.microsoft.com/office/drawing/2014/main" val="20001"/>
                    </a:ext>
                  </a:extLst>
                </a:gridCol>
                <a:gridCol w="3882343">
                  <a:extLst>
                    <a:ext uri="{9D8B030D-6E8A-4147-A177-3AD203B41FA5}">
                      <a16:colId xmlns:a16="http://schemas.microsoft.com/office/drawing/2014/main" val="20002"/>
                    </a:ext>
                  </a:extLst>
                </a:gridCol>
              </a:tblGrid>
              <a:tr h="422225">
                <a:tc rowSpan="5">
                  <a:txBody>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a:txBody>
                  <a:tcPr>
                    <a:lnL w="3516" cap="flat" cmpd="sng" algn="ctr">
                      <a:solidFill>
                        <a:srgbClr val="000000">
                          <a:alpha val="100000"/>
                        </a:srgbClr>
                      </a:solidFill>
                      <a:prstDash val="solid"/>
                      <a:round/>
                      <a:headEnd w="med" len="med"/>
                      <a:tailEnd w="med" len="med"/>
                    </a:lnL>
                    <a:lnR w="3516" cap="flat" cmpd="sng" algn="ctr">
                      <a:solidFill>
                        <a:srgbClr val="000000">
                          <a:alpha val="100000"/>
                        </a:srgbClr>
                      </a:solidFill>
                      <a:prstDash val="solid"/>
                      <a:round/>
                      <a:headEnd w="med" len="med"/>
                      <a:tailEnd w="med" len="med"/>
                    </a:lnR>
                    <a:lnT w="3516" cap="flat" cmpd="sng" algn="ctr">
                      <a:solidFill>
                        <a:srgbClr val="000000">
                          <a:alpha val="100000"/>
                        </a:srgbClr>
                      </a:solidFill>
                      <a:prstDash val="solid"/>
                      <a:round/>
                      <a:headEnd w="med" len="med"/>
                      <a:tailEnd w="med" len="med"/>
                    </a:lnT>
                    <a:lnB w="3516" cap="flat" cmpd="sng" algn="ctr">
                      <a:solidFill>
                        <a:srgbClr val="000000">
                          <a:alpha val="100000"/>
                        </a:srgbClr>
                      </a:solidFill>
                      <a:prstDash val="solid"/>
                      <a:round/>
                      <a:headEnd w="med" len="med"/>
                      <a:tailEnd w="med" len="med"/>
                    </a:lnB>
                    <a:noFill/>
                  </a:tcPr>
                </a:tc>
                <a:tc>
                  <a:txBody>
                    <a:bodyPr/>
                    <a:lstStyle/>
                    <a:p>
                      <a:pPr marL="0" lvl="0" indent="0" algn="ctr" rtl="0" eaLnBrk="1" latinLnBrk="0" hangingPunct="1">
                        <a:lnSpc>
                          <a:spcPct val="160000"/>
                        </a:lnSpc>
                        <a:spcBef>
                          <a:spcPct val="0"/>
                        </a:spcBef>
                        <a:spcAft>
                          <a:spcPct val="0"/>
                        </a:spcAft>
                        <a:buNone/>
                      </a:pPr>
                      <a:r>
                        <a:rPr kumimoji="1" lang="ko-KR" altLang="en-US" sz="1000" b="0" i="0" u="none" baseline="0">
                          <a:solidFill>
                            <a:srgbClr val="000000">
                              <a:alpha val="100000"/>
                            </a:srgbClr>
                          </a:solidFill>
                          <a:latin typeface="맑은 고딕"/>
                          <a:ea typeface="맑은 고딕"/>
                        </a:rPr>
                        <a:t>기능 번호</a:t>
                      </a:r>
                    </a:p>
                  </a:txBody>
                  <a:tcPr marL="63372" marR="63372" marT="17521" marB="17521" anchor="ctr">
                    <a:lnL w="3516" cap="flat" cmpd="sng" algn="ctr">
                      <a:solidFill>
                        <a:srgbClr val="000000">
                          <a:alpha val="100000"/>
                        </a:srgbClr>
                      </a:solidFill>
                      <a:prstDash val="solid"/>
                      <a:round/>
                      <a:headEnd w="med" len="med"/>
                      <a:tailEnd w="med" len="med"/>
                    </a:lnL>
                    <a:lnR w="3516" cap="flat" cmpd="sng" algn="ctr">
                      <a:solidFill>
                        <a:srgbClr val="000000">
                          <a:alpha val="100000"/>
                        </a:srgbClr>
                      </a:solidFill>
                      <a:prstDash val="solid"/>
                      <a:round/>
                      <a:headEnd w="med" len="med"/>
                      <a:tailEnd w="med" len="med"/>
                    </a:lnR>
                    <a:lnT w="3516" cap="flat" cmpd="sng" algn="ctr">
                      <a:solidFill>
                        <a:srgbClr val="000000">
                          <a:alpha val="100000"/>
                        </a:srgbClr>
                      </a:solidFill>
                      <a:prstDash val="solid"/>
                      <a:round/>
                      <a:headEnd w="med" len="med"/>
                      <a:tailEnd w="med" len="med"/>
                    </a:lnT>
                    <a:lnB w="3516" cap="flat" cmpd="sng" algn="ctr">
                      <a:solidFill>
                        <a:srgbClr val="000000">
                          <a:alpha val="100000"/>
                        </a:srgbClr>
                      </a:solidFill>
                      <a:prstDash val="solid"/>
                      <a:round/>
                      <a:headEnd w="med" len="med"/>
                      <a:tailEnd w="med" len="med"/>
                    </a:lnB>
                    <a:solidFill>
                      <a:srgbClr val="C1D6ED">
                        <a:alpha val="100000"/>
                      </a:srgbClr>
                    </a:solidFill>
                  </a:tcPr>
                </a:tc>
                <a:tc>
                  <a:txBody>
                    <a:bodyPr/>
                    <a:lstStyle/>
                    <a:p>
                      <a:pPr marL="0" lvl="0" indent="0" algn="l" rtl="0" eaLnBrk="1" latinLnBrk="1" hangingPunct="1">
                        <a:lnSpc>
                          <a:spcPct val="160000"/>
                        </a:lnSpc>
                        <a:spcBef>
                          <a:spcPct val="0"/>
                        </a:spcBef>
                        <a:spcAft>
                          <a:spcPct val="0"/>
                        </a:spcAft>
                        <a:buNone/>
                      </a:pPr>
                      <a:r>
                        <a:rPr kumimoji="1" lang="en-US" altLang="ko-KR" sz="1000" b="0" i="0" u="none" baseline="0">
                          <a:solidFill>
                            <a:srgbClr val="000000">
                              <a:alpha val="100000"/>
                            </a:srgbClr>
                          </a:solidFill>
                          <a:latin typeface="맑은 고딕"/>
                          <a:ea typeface="맑은 고딕"/>
                        </a:rPr>
                        <a:t>OPT-01-0101</a:t>
                      </a:r>
                    </a:p>
                  </a:txBody>
                  <a:tcPr marL="63372" marR="63372" marT="17521" marB="17521" anchor="ctr">
                    <a:lnL w="3516" cap="flat" cmpd="sng" algn="ctr">
                      <a:solidFill>
                        <a:srgbClr val="000000">
                          <a:alpha val="100000"/>
                        </a:srgbClr>
                      </a:solidFill>
                      <a:prstDash val="solid"/>
                      <a:round/>
                      <a:headEnd w="med" len="med"/>
                      <a:tailEnd w="med" len="med"/>
                    </a:lnL>
                    <a:lnR w="3516" cap="flat" cmpd="sng" algn="ctr">
                      <a:solidFill>
                        <a:srgbClr val="000000">
                          <a:alpha val="100000"/>
                        </a:srgbClr>
                      </a:solidFill>
                      <a:prstDash val="solid"/>
                      <a:round/>
                      <a:headEnd w="med" len="med"/>
                      <a:tailEnd w="med" len="med"/>
                    </a:lnR>
                    <a:lnT w="3516" cap="flat" cmpd="sng" algn="ctr">
                      <a:solidFill>
                        <a:srgbClr val="000000">
                          <a:alpha val="100000"/>
                        </a:srgbClr>
                      </a:solidFill>
                      <a:prstDash val="solid"/>
                      <a:round/>
                      <a:headEnd w="med" len="med"/>
                      <a:tailEnd w="med" len="med"/>
                    </a:lnT>
                    <a:lnB w="3516" cap="flat" cmpd="sng" algn="ctr">
                      <a:solidFill>
                        <a:srgbClr val="000000">
                          <a:alpha val="100000"/>
                        </a:srgbClr>
                      </a:solidFill>
                      <a:prstDash val="solid"/>
                      <a:round/>
                      <a:headEnd w="med" len="med"/>
                      <a:tailEnd w="med" len="med"/>
                    </a:lnB>
                    <a:noFill/>
                  </a:tcPr>
                </a:tc>
                <a:extLst>
                  <a:ext uri="{0D108BD9-81ED-4DB2-BD59-A6C34878D82A}">
                    <a16:rowId xmlns:a16="http://schemas.microsoft.com/office/drawing/2014/main" val="10000"/>
                  </a:ext>
                </a:extLst>
              </a:tr>
              <a:tr h="422225">
                <a:tc vMerge="1">
                  <a:txBody>
                    <a:bodyPr/>
                    <a:lstStyle/>
                    <a:p>
                      <a:pPr marL="0" lvl="0" indent="0" algn="l" rtl="0" eaLnBrk="1" latinLnBrk="1" hangingPunct="1">
                        <a:lnSpc>
                          <a:spcPct val="160000"/>
                        </a:lnSpc>
                        <a:spcBef>
                          <a:spcPct val="0"/>
                        </a:spcBef>
                        <a:spcAft>
                          <a:spcPct val="0"/>
                        </a:spcAft>
                        <a:buNone/>
                      </a:pPr>
                      <a:r>
                        <a:rPr kumimoji="1" lang="ko-KR" altLang="en-US" sz="1000" b="0" i="0" u="none" baseline="0">
                          <a:solidFill>
                            <a:srgbClr val="000000">
                              <a:alpha val="100000"/>
                            </a:srgbClr>
                          </a:solidFill>
                          <a:latin typeface="맑은 고딕"/>
                          <a:ea typeface="맑은 고딕"/>
                        </a:rPr>
                        <a:t>∎연결되는 기능</a:t>
                      </a:r>
                    </a:p>
                    <a:p>
                      <a:pPr marL="0" lvl="0" indent="0" algn="l" rtl="0" eaLnBrk="1" latinLnBrk="1" hangingPunct="1">
                        <a:lnSpc>
                          <a:spcPct val="160000"/>
                        </a:lnSpc>
                        <a:spcBef>
                          <a:spcPct val="0"/>
                        </a:spcBef>
                        <a:spcAft>
                          <a:spcPct val="0"/>
                        </a:spcAft>
                        <a:buNone/>
                      </a:pPr>
                      <a:r>
                        <a:rPr kumimoji="1" lang="ko-KR" altLang="en-US" sz="1000" b="0" i="0" u="none" baseline="0">
                          <a:solidFill>
                            <a:srgbClr val="000000">
                              <a:alpha val="100000"/>
                            </a:srgbClr>
                          </a:solidFill>
                          <a:latin typeface="맑은 고딕"/>
                          <a:ea typeface="맑은 고딕"/>
                        </a:rPr>
                        <a:t>: 정보-물류정보</a:t>
                      </a:r>
                    </a:p>
                  </a:txBody>
                  <a:tcPr marL="63372" marR="63372" marT="17521" marB="17521" anchor="ctr">
                    <a:lnL w="3516" cap="flat" cmpd="sng" algn="ctr">
                      <a:solidFill>
                        <a:srgbClr val="000000">
                          <a:alpha val="100000"/>
                        </a:srgbClr>
                      </a:solidFill>
                      <a:prstDash val="solid"/>
                      <a:round/>
                      <a:headEnd w="med" len="med"/>
                      <a:tailEnd w="med" len="med"/>
                    </a:lnL>
                    <a:lnR w="3516" cap="flat" cmpd="sng" algn="ctr">
                      <a:solidFill>
                        <a:srgbClr val="000000">
                          <a:alpha val="100000"/>
                        </a:srgbClr>
                      </a:solidFill>
                      <a:prstDash val="solid"/>
                      <a:round/>
                      <a:headEnd w="med" len="med"/>
                      <a:tailEnd w="med" len="med"/>
                    </a:lnR>
                    <a:lnT>
                      <a:noFill/>
                    </a:lnT>
                    <a:lnB>
                      <a:noFill/>
                    </a:lnB>
                  </a:tcPr>
                </a:tc>
                <a:tc>
                  <a:txBody>
                    <a:bodyPr/>
                    <a:lstStyle/>
                    <a:p>
                      <a:pPr marL="0" lvl="0" indent="0" algn="ctr" rtl="0" eaLnBrk="1" latinLnBrk="0" hangingPunct="1">
                        <a:lnSpc>
                          <a:spcPct val="160000"/>
                        </a:lnSpc>
                        <a:spcBef>
                          <a:spcPct val="0"/>
                        </a:spcBef>
                        <a:spcAft>
                          <a:spcPct val="0"/>
                        </a:spcAft>
                        <a:buNone/>
                      </a:pPr>
                      <a:r>
                        <a:rPr kumimoji="1" lang="ko-KR" altLang="en-US" sz="1000" b="0" i="0" u="none" baseline="0">
                          <a:solidFill>
                            <a:srgbClr val="000000">
                              <a:alpha val="100000"/>
                            </a:srgbClr>
                          </a:solidFill>
                          <a:latin typeface="맑은 고딕"/>
                          <a:ea typeface="맑은 고딕"/>
                        </a:rPr>
                        <a:t>기능 명</a:t>
                      </a:r>
                    </a:p>
                  </a:txBody>
                  <a:tcPr marL="63372" marR="63372" marT="17521" marB="17521" anchor="ctr">
                    <a:lnL w="3516" cap="flat" cmpd="sng" algn="ctr">
                      <a:solidFill>
                        <a:srgbClr val="000000">
                          <a:alpha val="100000"/>
                        </a:srgbClr>
                      </a:solidFill>
                      <a:prstDash val="solid"/>
                      <a:round/>
                      <a:headEnd w="med" len="med"/>
                      <a:tailEnd w="med" len="med"/>
                    </a:lnL>
                    <a:lnR w="3516" cap="flat" cmpd="sng" algn="ctr">
                      <a:solidFill>
                        <a:srgbClr val="000000">
                          <a:alpha val="100000"/>
                        </a:srgbClr>
                      </a:solidFill>
                      <a:prstDash val="solid"/>
                      <a:round/>
                      <a:headEnd w="med" len="med"/>
                      <a:tailEnd w="med" len="med"/>
                    </a:lnR>
                    <a:lnT w="3516" cap="flat" cmpd="sng" algn="ctr">
                      <a:solidFill>
                        <a:srgbClr val="000000">
                          <a:alpha val="100000"/>
                        </a:srgbClr>
                      </a:solidFill>
                      <a:prstDash val="solid"/>
                      <a:round/>
                      <a:headEnd w="med" len="med"/>
                      <a:tailEnd w="med" len="med"/>
                    </a:lnT>
                    <a:lnB w="3516" cap="flat" cmpd="sng" algn="ctr">
                      <a:solidFill>
                        <a:srgbClr val="000000">
                          <a:alpha val="100000"/>
                        </a:srgbClr>
                      </a:solidFill>
                      <a:prstDash val="solid"/>
                      <a:round/>
                      <a:headEnd w="med" len="med"/>
                      <a:tailEnd w="med" len="med"/>
                    </a:lnB>
                    <a:solidFill>
                      <a:srgbClr val="C1D6ED">
                        <a:alpha val="100000"/>
                      </a:srgbClr>
                    </a:solidFill>
                  </a:tcPr>
                </a:tc>
                <a:tc>
                  <a:txBody>
                    <a:bodyPr/>
                    <a:lstStyle/>
                    <a:p>
                      <a:pPr marL="0" lvl="0" indent="0" algn="just" rtl="0" eaLnBrk="1" latinLnBrk="1" hangingPunct="1">
                        <a:lnSpc>
                          <a:spcPct val="160000"/>
                        </a:lnSpc>
                        <a:spcBef>
                          <a:spcPct val="0"/>
                        </a:spcBef>
                        <a:spcAft>
                          <a:spcPct val="0"/>
                        </a:spcAft>
                        <a:buNone/>
                      </a:pPr>
                      <a:r>
                        <a:rPr kumimoji="1" lang="ko-KR" altLang="en-US" sz="1000" b="0" i="0" u="none" baseline="0">
                          <a:solidFill>
                            <a:srgbClr val="000000">
                              <a:alpha val="100000"/>
                            </a:srgbClr>
                          </a:solidFill>
                          <a:latin typeface="맑은 고딕"/>
                          <a:ea typeface="맑은 고딕"/>
                        </a:rPr>
                        <a:t>옵션버튼-토글-클릭</a:t>
                      </a:r>
                    </a:p>
                  </a:txBody>
                  <a:tcPr marL="63372" marR="63372" marT="17521" marB="17521" anchor="ctr">
                    <a:lnL w="3516" cap="flat" cmpd="sng" algn="ctr">
                      <a:solidFill>
                        <a:srgbClr val="000000">
                          <a:alpha val="100000"/>
                        </a:srgbClr>
                      </a:solidFill>
                      <a:prstDash val="solid"/>
                      <a:round/>
                      <a:headEnd w="med" len="med"/>
                      <a:tailEnd w="med" len="med"/>
                    </a:lnL>
                    <a:lnR w="3516" cap="flat" cmpd="sng" algn="ctr">
                      <a:solidFill>
                        <a:srgbClr val="000000">
                          <a:alpha val="100000"/>
                        </a:srgbClr>
                      </a:solidFill>
                      <a:prstDash val="solid"/>
                      <a:round/>
                      <a:headEnd w="med" len="med"/>
                      <a:tailEnd w="med" len="med"/>
                    </a:lnR>
                    <a:lnT w="3516" cap="flat" cmpd="sng" algn="ctr">
                      <a:solidFill>
                        <a:srgbClr val="000000">
                          <a:alpha val="100000"/>
                        </a:srgbClr>
                      </a:solidFill>
                      <a:prstDash val="solid"/>
                      <a:round/>
                      <a:headEnd w="med" len="med"/>
                      <a:tailEnd w="med" len="med"/>
                    </a:lnT>
                    <a:lnB w="3516" cap="flat" cmpd="sng" algn="ctr">
                      <a:solidFill>
                        <a:srgbClr val="000000">
                          <a:alpha val="100000"/>
                        </a:srgbClr>
                      </a:solidFill>
                      <a:prstDash val="solid"/>
                      <a:round/>
                      <a:headEnd w="med" len="med"/>
                      <a:tailEnd w="med" len="med"/>
                    </a:lnB>
                    <a:noFill/>
                  </a:tcPr>
                </a:tc>
                <a:extLst>
                  <a:ext uri="{0D108BD9-81ED-4DB2-BD59-A6C34878D82A}">
                    <a16:rowId xmlns:a16="http://schemas.microsoft.com/office/drawing/2014/main" val="10001"/>
                  </a:ext>
                </a:extLst>
              </a:tr>
              <a:tr h="861882">
                <a:tc vMerge="1">
                  <a:txBody>
                    <a:bodyPr/>
                    <a:lstStyle/>
                    <a:p>
                      <a:pPr marL="0" lvl="0" indent="0" algn="l" rtl="0" eaLnBrk="1" latinLnBrk="1" hangingPunct="1">
                        <a:lnSpc>
                          <a:spcPct val="160000"/>
                        </a:lnSpc>
                        <a:spcBef>
                          <a:spcPct val="0"/>
                        </a:spcBef>
                        <a:spcAft>
                          <a:spcPct val="0"/>
                        </a:spcAft>
                        <a:buNone/>
                      </a:pPr>
                      <a:r>
                        <a:rPr kumimoji="1" lang="ko-KR" altLang="en-US" sz="1000" b="0" i="0" u="none" baseline="0">
                          <a:solidFill>
                            <a:srgbClr val="000000">
                              <a:alpha val="100000"/>
                            </a:srgbClr>
                          </a:solidFill>
                          <a:latin typeface="맑은 고딕"/>
                          <a:ea typeface="맑은 고딕"/>
                        </a:rPr>
                        <a:t>∎연결되는 기능</a:t>
                      </a:r>
                    </a:p>
                    <a:p>
                      <a:pPr marL="0" lvl="0" indent="0" algn="l" rtl="0" eaLnBrk="1" latinLnBrk="1" hangingPunct="1">
                        <a:lnSpc>
                          <a:spcPct val="160000"/>
                        </a:lnSpc>
                        <a:spcBef>
                          <a:spcPct val="0"/>
                        </a:spcBef>
                        <a:spcAft>
                          <a:spcPct val="0"/>
                        </a:spcAft>
                        <a:buNone/>
                      </a:pPr>
                      <a:r>
                        <a:rPr kumimoji="1" lang="ko-KR" altLang="en-US" sz="1000" b="0" i="0" u="none" baseline="0">
                          <a:solidFill>
                            <a:srgbClr val="000000">
                              <a:alpha val="100000"/>
                            </a:srgbClr>
                          </a:solidFill>
                          <a:latin typeface="맑은 고딕"/>
                          <a:ea typeface="맑은 고딕"/>
                        </a:rPr>
                        <a:t>: 정보-물류정보</a:t>
                      </a:r>
                    </a:p>
                  </a:txBody>
                  <a:tcPr marL="63372" marR="63372" marT="17521" marB="17521" anchor="ctr">
                    <a:lnL w="3516" cap="flat" cmpd="sng" algn="ctr">
                      <a:solidFill>
                        <a:srgbClr val="000000">
                          <a:alpha val="100000"/>
                        </a:srgbClr>
                      </a:solidFill>
                      <a:prstDash val="solid"/>
                      <a:round/>
                      <a:headEnd w="med" len="med"/>
                      <a:tailEnd w="med" len="med"/>
                    </a:lnL>
                    <a:lnR w="3516" cap="flat" cmpd="sng" algn="ctr">
                      <a:solidFill>
                        <a:srgbClr val="000000">
                          <a:alpha val="100000"/>
                        </a:srgbClr>
                      </a:solidFill>
                      <a:prstDash val="solid"/>
                      <a:round/>
                      <a:headEnd w="med" len="med"/>
                      <a:tailEnd w="med" len="med"/>
                    </a:lnR>
                    <a:lnT>
                      <a:noFill/>
                    </a:lnT>
                    <a:lnB>
                      <a:noFill/>
                    </a:lnB>
                  </a:tcPr>
                </a:tc>
                <a:tc>
                  <a:txBody>
                    <a:bodyPr/>
                    <a:lstStyle/>
                    <a:p>
                      <a:pPr marL="0" lvl="0" indent="0" algn="ctr" rtl="0" eaLnBrk="1" latinLnBrk="0" hangingPunct="1">
                        <a:lnSpc>
                          <a:spcPct val="160000"/>
                        </a:lnSpc>
                        <a:spcBef>
                          <a:spcPct val="0"/>
                        </a:spcBef>
                        <a:spcAft>
                          <a:spcPct val="0"/>
                        </a:spcAft>
                        <a:buNone/>
                      </a:pPr>
                      <a:r>
                        <a:rPr kumimoji="1" lang="ko-KR" altLang="en-US" sz="1000" b="0" i="0" u="none" baseline="0">
                          <a:solidFill>
                            <a:srgbClr val="000000">
                              <a:alpha val="100000"/>
                            </a:srgbClr>
                          </a:solidFill>
                          <a:latin typeface="맑은 고딕"/>
                          <a:ea typeface="맑은 고딕"/>
                        </a:rPr>
                        <a:t>기능설명</a:t>
                      </a:r>
                    </a:p>
                  </a:txBody>
                  <a:tcPr marL="63372" marR="63372" marT="17521" marB="17521" anchor="ctr">
                    <a:lnL w="3516" cap="flat" cmpd="sng" algn="ctr">
                      <a:solidFill>
                        <a:srgbClr val="000000">
                          <a:alpha val="100000"/>
                        </a:srgbClr>
                      </a:solidFill>
                      <a:prstDash val="solid"/>
                      <a:round/>
                      <a:headEnd w="med" len="med"/>
                      <a:tailEnd w="med" len="med"/>
                    </a:lnL>
                    <a:lnR w="3516" cap="flat" cmpd="sng" algn="ctr">
                      <a:solidFill>
                        <a:srgbClr val="000000">
                          <a:alpha val="100000"/>
                        </a:srgbClr>
                      </a:solidFill>
                      <a:prstDash val="solid"/>
                      <a:round/>
                      <a:headEnd w="med" len="med"/>
                      <a:tailEnd w="med" len="med"/>
                    </a:lnR>
                    <a:lnT w="3516" cap="flat" cmpd="sng" algn="ctr">
                      <a:solidFill>
                        <a:srgbClr val="000000">
                          <a:alpha val="100000"/>
                        </a:srgbClr>
                      </a:solidFill>
                      <a:prstDash val="solid"/>
                      <a:round/>
                      <a:headEnd w="med" len="med"/>
                      <a:tailEnd w="med" len="med"/>
                    </a:lnT>
                    <a:lnB w="3516" cap="flat" cmpd="sng" algn="ctr">
                      <a:solidFill>
                        <a:srgbClr val="000000">
                          <a:alpha val="100000"/>
                        </a:srgbClr>
                      </a:solidFill>
                      <a:prstDash val="solid"/>
                      <a:round/>
                      <a:headEnd w="med" len="med"/>
                      <a:tailEnd w="med" len="med"/>
                    </a:lnB>
                    <a:solidFill>
                      <a:srgbClr val="C1D6ED">
                        <a:alpha val="100000"/>
                      </a:srgbClr>
                    </a:solidFill>
                  </a:tcPr>
                </a:tc>
                <a:tc>
                  <a:txBody>
                    <a:bodyPr/>
                    <a:lstStyle/>
                    <a:p>
                      <a:pPr marL="0" lvl="0" indent="0" algn="l" rtl="0" eaLnBrk="1" latinLnBrk="1" hangingPunct="1">
                        <a:lnSpc>
                          <a:spcPct val="160000"/>
                        </a:lnSpc>
                        <a:spcBef>
                          <a:spcPct val="0"/>
                        </a:spcBef>
                        <a:spcAft>
                          <a:spcPct val="0"/>
                        </a:spcAft>
                        <a:buNone/>
                      </a:pPr>
                      <a:r>
                        <a:rPr kumimoji="1" lang="en-US" altLang="ko-KR" sz="1000" b="0" i="0" u="none" baseline="0">
                          <a:solidFill>
                            <a:srgbClr val="000000">
                              <a:alpha val="100000"/>
                            </a:srgbClr>
                          </a:solidFill>
                          <a:latin typeface="맑은 고딕"/>
                          <a:ea typeface="맑은 고딕"/>
                        </a:rPr>
                        <a:t>물류의 분류 기준을 관리자가 직접 선택할 수 있는 ON/OFF 토글 버튼이다.</a:t>
                      </a:r>
                    </a:p>
                  </a:txBody>
                  <a:tcPr marL="63372" marR="63372" marT="17521" marB="17521" anchor="ctr">
                    <a:lnL w="3516" cap="flat" cmpd="sng" algn="ctr">
                      <a:solidFill>
                        <a:srgbClr val="000000">
                          <a:alpha val="100000"/>
                        </a:srgbClr>
                      </a:solidFill>
                      <a:prstDash val="solid"/>
                      <a:round/>
                      <a:headEnd w="med" len="med"/>
                      <a:tailEnd w="med" len="med"/>
                    </a:lnL>
                    <a:lnR w="3516" cap="flat" cmpd="sng" algn="ctr">
                      <a:solidFill>
                        <a:srgbClr val="000000">
                          <a:alpha val="100000"/>
                        </a:srgbClr>
                      </a:solidFill>
                      <a:prstDash val="solid"/>
                      <a:round/>
                      <a:headEnd w="med" len="med"/>
                      <a:tailEnd w="med" len="med"/>
                    </a:lnR>
                    <a:lnT w="3516" cap="flat" cmpd="sng" algn="ctr">
                      <a:solidFill>
                        <a:srgbClr val="000000">
                          <a:alpha val="100000"/>
                        </a:srgbClr>
                      </a:solidFill>
                      <a:prstDash val="solid"/>
                      <a:round/>
                      <a:headEnd w="med" len="med"/>
                      <a:tailEnd w="med" len="med"/>
                    </a:lnT>
                    <a:lnB w="3516" cap="flat" cmpd="sng" algn="ctr">
                      <a:solidFill>
                        <a:srgbClr val="000000">
                          <a:alpha val="100000"/>
                        </a:srgbClr>
                      </a:solidFill>
                      <a:prstDash val="solid"/>
                      <a:round/>
                      <a:headEnd w="med" len="med"/>
                      <a:tailEnd w="med" len="med"/>
                    </a:lnB>
                    <a:noFill/>
                  </a:tcPr>
                </a:tc>
                <a:extLst>
                  <a:ext uri="{0D108BD9-81ED-4DB2-BD59-A6C34878D82A}">
                    <a16:rowId xmlns:a16="http://schemas.microsoft.com/office/drawing/2014/main" val="10002"/>
                  </a:ext>
                </a:extLst>
              </a:tr>
              <a:tr h="2320529">
                <a:tc vMerge="1">
                  <a:txBody>
                    <a:bodyPr/>
                    <a:lstStyle/>
                    <a:p>
                      <a:pPr marL="0" lvl="0" indent="0" algn="l" rtl="0" eaLnBrk="1" latinLnBrk="1" hangingPunct="1">
                        <a:lnSpc>
                          <a:spcPct val="160000"/>
                        </a:lnSpc>
                        <a:spcBef>
                          <a:spcPct val="0"/>
                        </a:spcBef>
                        <a:spcAft>
                          <a:spcPct val="0"/>
                        </a:spcAft>
                        <a:buNone/>
                      </a:pPr>
                      <a:r>
                        <a:rPr kumimoji="1" lang="ko-KR" altLang="en-US" sz="1000" b="0" i="0" u="none" baseline="0">
                          <a:solidFill>
                            <a:srgbClr val="000000">
                              <a:alpha val="100000"/>
                            </a:srgbClr>
                          </a:solidFill>
                          <a:latin typeface="맑은 고딕"/>
                          <a:ea typeface="맑은 고딕"/>
                        </a:rPr>
                        <a:t>∎연결되는 기능</a:t>
                      </a:r>
                    </a:p>
                    <a:p>
                      <a:pPr marL="0" lvl="0" indent="0" algn="l" rtl="0" eaLnBrk="1" latinLnBrk="1" hangingPunct="1">
                        <a:lnSpc>
                          <a:spcPct val="160000"/>
                        </a:lnSpc>
                        <a:spcBef>
                          <a:spcPct val="0"/>
                        </a:spcBef>
                        <a:spcAft>
                          <a:spcPct val="0"/>
                        </a:spcAft>
                        <a:buNone/>
                      </a:pPr>
                      <a:r>
                        <a:rPr kumimoji="1" lang="ko-KR" altLang="en-US" sz="1000" b="0" i="0" u="none" baseline="0">
                          <a:solidFill>
                            <a:srgbClr val="000000">
                              <a:alpha val="100000"/>
                            </a:srgbClr>
                          </a:solidFill>
                          <a:latin typeface="맑은 고딕"/>
                          <a:ea typeface="맑은 고딕"/>
                        </a:rPr>
                        <a:t>: 정보-물류정보</a:t>
                      </a:r>
                    </a:p>
                  </a:txBody>
                  <a:tcPr marL="63372" marR="63372" marT="17521" marB="17521" anchor="ctr">
                    <a:lnL w="3516" cap="flat" cmpd="sng" algn="ctr">
                      <a:solidFill>
                        <a:srgbClr val="000000">
                          <a:alpha val="100000"/>
                        </a:srgbClr>
                      </a:solidFill>
                      <a:prstDash val="solid"/>
                      <a:round/>
                      <a:headEnd w="med" len="med"/>
                      <a:tailEnd w="med" len="med"/>
                    </a:lnL>
                    <a:lnR w="3516" cap="flat" cmpd="sng" algn="ctr">
                      <a:solidFill>
                        <a:srgbClr val="000000">
                          <a:alpha val="100000"/>
                        </a:srgbClr>
                      </a:solidFill>
                      <a:prstDash val="solid"/>
                      <a:round/>
                      <a:headEnd w="med" len="med"/>
                      <a:tailEnd w="med" len="med"/>
                    </a:lnR>
                    <a:lnT>
                      <a:noFill/>
                    </a:lnT>
                    <a:lnB>
                      <a:noFill/>
                    </a:lnB>
                  </a:tcPr>
                </a:tc>
                <a:tc>
                  <a:txBody>
                    <a:bodyPr/>
                    <a:lstStyle/>
                    <a:p>
                      <a:pPr marL="0" lvl="0" indent="0" algn="ctr" rtl="0" eaLnBrk="1" latinLnBrk="0" hangingPunct="1">
                        <a:lnSpc>
                          <a:spcPct val="160000"/>
                        </a:lnSpc>
                        <a:spcBef>
                          <a:spcPct val="0"/>
                        </a:spcBef>
                        <a:spcAft>
                          <a:spcPct val="0"/>
                        </a:spcAft>
                        <a:buNone/>
                      </a:pPr>
                      <a:r>
                        <a:rPr kumimoji="1" lang="ko-KR" altLang="en-US" sz="1000" b="0" i="0" u="none" baseline="0">
                          <a:solidFill>
                            <a:srgbClr val="000000">
                              <a:alpha val="100000"/>
                            </a:srgbClr>
                          </a:solidFill>
                          <a:latin typeface="맑은 고딕"/>
                          <a:ea typeface="맑은 고딕"/>
                        </a:rPr>
                        <a:t>처리내용</a:t>
                      </a:r>
                    </a:p>
                  </a:txBody>
                  <a:tcPr marL="63372" marR="63372" marT="17521" marB="17521" anchor="ctr">
                    <a:lnL w="3516" cap="flat" cmpd="sng" algn="ctr">
                      <a:solidFill>
                        <a:srgbClr val="000000">
                          <a:alpha val="100000"/>
                        </a:srgbClr>
                      </a:solidFill>
                      <a:prstDash val="solid"/>
                      <a:round/>
                      <a:headEnd w="med" len="med"/>
                      <a:tailEnd w="med" len="med"/>
                    </a:lnL>
                    <a:lnR w="3516" cap="flat" cmpd="sng" algn="ctr">
                      <a:solidFill>
                        <a:srgbClr val="000000">
                          <a:alpha val="100000"/>
                        </a:srgbClr>
                      </a:solidFill>
                      <a:prstDash val="solid"/>
                      <a:round/>
                      <a:headEnd w="med" len="med"/>
                      <a:tailEnd w="med" len="med"/>
                    </a:lnR>
                    <a:lnT w="3516" cap="flat" cmpd="sng" algn="ctr">
                      <a:solidFill>
                        <a:srgbClr val="000000">
                          <a:alpha val="100000"/>
                        </a:srgbClr>
                      </a:solidFill>
                      <a:prstDash val="solid"/>
                      <a:round/>
                      <a:headEnd w="med" len="med"/>
                      <a:tailEnd w="med" len="med"/>
                    </a:lnT>
                    <a:lnB w="3516" cap="flat" cmpd="sng" algn="ctr">
                      <a:solidFill>
                        <a:srgbClr val="000000">
                          <a:alpha val="100000"/>
                        </a:srgbClr>
                      </a:solidFill>
                      <a:prstDash val="solid"/>
                      <a:round/>
                      <a:headEnd w="med" len="med"/>
                      <a:tailEnd w="med" len="med"/>
                    </a:lnB>
                    <a:solidFill>
                      <a:srgbClr val="C1D6ED">
                        <a:alpha val="100000"/>
                      </a:srgbClr>
                    </a:solidFill>
                  </a:tcPr>
                </a:tc>
                <a:tc>
                  <a:txBody>
                    <a:bodyPr/>
                    <a:lstStyle/>
                    <a:p>
                      <a:pPr marL="0" lvl="0" indent="0" algn="l" rtl="0" eaLnBrk="1" latinLnBrk="1" hangingPunct="1">
                        <a:lnSpc>
                          <a:spcPct val="160000"/>
                        </a:lnSpc>
                        <a:spcBef>
                          <a:spcPct val="0"/>
                        </a:spcBef>
                        <a:spcAft>
                          <a:spcPct val="0"/>
                        </a:spcAft>
                        <a:buNone/>
                      </a:pPr>
                      <a:r>
                        <a:rPr kumimoji="1" lang="en-US" altLang="ko-KR" sz="1000" b="0" i="0" u="none" baseline="0">
                          <a:solidFill>
                            <a:srgbClr val="000000">
                              <a:alpha val="100000"/>
                            </a:srgbClr>
                          </a:solidFill>
                          <a:latin typeface="맑은 고딕"/>
                          <a:ea typeface="맑은 고딕"/>
                        </a:rPr>
                        <a:t>∎옵션을 선택할 경우</a:t>
                      </a:r>
                    </a:p>
                    <a:p>
                      <a:pPr marL="0" lvl="0" indent="0" algn="l" rtl="0" eaLnBrk="1" latinLnBrk="1" hangingPunct="1">
                        <a:lnSpc>
                          <a:spcPct val="160000"/>
                        </a:lnSpc>
                        <a:spcBef>
                          <a:spcPct val="0"/>
                        </a:spcBef>
                        <a:spcAft>
                          <a:spcPct val="0"/>
                        </a:spcAft>
                        <a:buNone/>
                      </a:pPr>
                      <a:r>
                        <a:rPr kumimoji="1" lang="en-US" altLang="ko-KR" sz="1000" b="0" i="0" u="none" baseline="0">
                          <a:solidFill>
                            <a:srgbClr val="000000">
                              <a:alpha val="100000"/>
                            </a:srgbClr>
                          </a:solidFill>
                          <a:latin typeface="맑은 고딕"/>
                          <a:ea typeface="맑은 고딕"/>
                        </a:rPr>
                        <a:t>해당 옵션에 대한 분류기준이 선택되고, 다음 과정인 비전 카메라 작동으로 넘어간다.</a:t>
                      </a:r>
                    </a:p>
                    <a:p>
                      <a:pPr marL="0" lvl="0" indent="0" algn="l" rtl="0" eaLnBrk="1" latinLnBrk="1" hangingPunct="1">
                        <a:lnSpc>
                          <a:spcPct val="160000"/>
                        </a:lnSpc>
                        <a:spcBef>
                          <a:spcPct val="0"/>
                        </a:spcBef>
                        <a:spcAft>
                          <a:spcPct val="0"/>
                        </a:spcAft>
                        <a:buNone/>
                      </a:pPr>
                      <a:r>
                        <a:rPr kumimoji="1" lang="en-US" altLang="ko-KR" sz="1000" b="0" i="0" u="none" baseline="0">
                          <a:solidFill>
                            <a:srgbClr val="000000">
                              <a:alpha val="100000"/>
                            </a:srgbClr>
                          </a:solidFill>
                          <a:latin typeface="맑은 고딕"/>
                          <a:ea typeface="맑은 고딕"/>
                        </a:rPr>
                        <a:t>∎이미 옵션이 선택되어 있을때 다른 옵션을 선택할 경우</a:t>
                      </a:r>
                    </a:p>
                    <a:p>
                      <a:pPr marL="0" lvl="0" indent="0" algn="l" rtl="0" eaLnBrk="1" latinLnBrk="1" hangingPunct="1">
                        <a:lnSpc>
                          <a:spcPct val="160000"/>
                        </a:lnSpc>
                        <a:spcBef>
                          <a:spcPct val="0"/>
                        </a:spcBef>
                        <a:spcAft>
                          <a:spcPct val="0"/>
                        </a:spcAft>
                        <a:buNone/>
                      </a:pPr>
                      <a:r>
                        <a:rPr kumimoji="1" lang="en-US" altLang="ko-KR" sz="1000" b="0" i="0" u="none" baseline="0">
                          <a:solidFill>
                            <a:srgbClr val="000000">
                              <a:alpha val="100000"/>
                            </a:srgbClr>
                          </a:solidFill>
                          <a:latin typeface="맑은 고딕"/>
                          <a:ea typeface="맑은 고딕"/>
                        </a:rPr>
                        <a:t>다름 옵션이 실행 중이라는 안내창을 띄운고, 선택한 옵션을 OFF 상태로 되돌린다.</a:t>
                      </a:r>
                    </a:p>
                  </a:txBody>
                  <a:tcPr marL="63372" marR="63372" marT="17521" marB="17521" anchor="ctr">
                    <a:lnL w="3516" cap="flat" cmpd="sng" algn="ctr">
                      <a:solidFill>
                        <a:srgbClr val="000000">
                          <a:alpha val="100000"/>
                        </a:srgbClr>
                      </a:solidFill>
                      <a:prstDash val="solid"/>
                      <a:round/>
                      <a:headEnd w="med" len="med"/>
                      <a:tailEnd w="med" len="med"/>
                    </a:lnL>
                    <a:lnR w="3516" cap="flat" cmpd="sng" algn="ctr">
                      <a:solidFill>
                        <a:srgbClr val="000000">
                          <a:alpha val="100000"/>
                        </a:srgbClr>
                      </a:solidFill>
                      <a:prstDash val="solid"/>
                      <a:round/>
                      <a:headEnd w="med" len="med"/>
                      <a:tailEnd w="med" len="med"/>
                    </a:lnR>
                    <a:lnT w="3516" cap="flat" cmpd="sng" algn="ctr">
                      <a:solidFill>
                        <a:srgbClr val="000000">
                          <a:alpha val="100000"/>
                        </a:srgbClr>
                      </a:solidFill>
                      <a:prstDash val="solid"/>
                      <a:round/>
                      <a:headEnd w="med" len="med"/>
                      <a:tailEnd w="med" len="med"/>
                    </a:lnT>
                    <a:lnB w="3516" cap="flat" cmpd="sng" algn="ctr">
                      <a:solidFill>
                        <a:srgbClr val="000000">
                          <a:alpha val="100000"/>
                        </a:srgbClr>
                      </a:solidFill>
                      <a:prstDash val="solid"/>
                      <a:round/>
                      <a:headEnd w="med" len="med"/>
                      <a:tailEnd w="med" len="med"/>
                    </a:lnB>
                    <a:noFill/>
                  </a:tcPr>
                </a:tc>
                <a:extLst>
                  <a:ext uri="{0D108BD9-81ED-4DB2-BD59-A6C34878D82A}">
                    <a16:rowId xmlns:a16="http://schemas.microsoft.com/office/drawing/2014/main" val="10003"/>
                  </a:ext>
                </a:extLst>
              </a:tr>
              <a:tr h="782522">
                <a:tc vMerge="1">
                  <a:txBody>
                    <a:bodyPr/>
                    <a:lstStyle/>
                    <a:p>
                      <a:pPr marL="0" lvl="0" indent="0" algn="l" rtl="0" eaLnBrk="1" latinLnBrk="1" hangingPunct="1">
                        <a:lnSpc>
                          <a:spcPct val="160000"/>
                        </a:lnSpc>
                        <a:spcBef>
                          <a:spcPct val="0"/>
                        </a:spcBef>
                        <a:spcAft>
                          <a:spcPct val="0"/>
                        </a:spcAft>
                        <a:buNone/>
                      </a:pPr>
                      <a:r>
                        <a:rPr kumimoji="1" lang="ko-KR" altLang="en-US" sz="1000" b="0" i="0" u="none" baseline="0">
                          <a:solidFill>
                            <a:srgbClr val="000000">
                              <a:alpha val="100000"/>
                            </a:srgbClr>
                          </a:solidFill>
                          <a:latin typeface="맑은 고딕"/>
                          <a:ea typeface="맑은 고딕"/>
                        </a:rPr>
                        <a:t>∎연결되는 기능</a:t>
                      </a:r>
                    </a:p>
                    <a:p>
                      <a:pPr marL="0" lvl="0" indent="0" algn="l" rtl="0" eaLnBrk="1" latinLnBrk="1" hangingPunct="1">
                        <a:lnSpc>
                          <a:spcPct val="160000"/>
                        </a:lnSpc>
                        <a:spcBef>
                          <a:spcPct val="0"/>
                        </a:spcBef>
                        <a:spcAft>
                          <a:spcPct val="0"/>
                        </a:spcAft>
                        <a:buNone/>
                      </a:pPr>
                      <a:r>
                        <a:rPr kumimoji="1" lang="ko-KR" altLang="en-US" sz="1000" b="0" i="0" u="none" baseline="0">
                          <a:solidFill>
                            <a:srgbClr val="000000">
                              <a:alpha val="100000"/>
                            </a:srgbClr>
                          </a:solidFill>
                          <a:latin typeface="맑은 고딕"/>
                          <a:ea typeface="맑은 고딕"/>
                        </a:rPr>
                        <a:t>: 정보-물류정보</a:t>
                      </a:r>
                    </a:p>
                  </a:txBody>
                  <a:tcPr marL="63372" marR="63372" marT="17521" marB="17521" anchor="ctr">
                    <a:lnL w="3516" cap="flat" cmpd="sng" algn="ctr">
                      <a:solidFill>
                        <a:srgbClr val="000000">
                          <a:alpha val="100000"/>
                        </a:srgbClr>
                      </a:solidFill>
                      <a:prstDash val="solid"/>
                      <a:round/>
                      <a:headEnd w="med" len="med"/>
                      <a:tailEnd w="med" len="med"/>
                    </a:lnL>
                    <a:lnR w="3516" cap="flat" cmpd="sng" algn="ctr">
                      <a:solidFill>
                        <a:srgbClr val="000000">
                          <a:alpha val="100000"/>
                        </a:srgbClr>
                      </a:solidFill>
                      <a:prstDash val="solid"/>
                      <a:round/>
                      <a:headEnd w="med" len="med"/>
                      <a:tailEnd w="med" len="med"/>
                    </a:lnR>
                    <a:lnT>
                      <a:noFill/>
                    </a:lnT>
                    <a:lnB>
                      <a:noFill/>
                    </a:lnB>
                  </a:tcPr>
                </a:tc>
                <a:tc>
                  <a:txBody>
                    <a:bodyPr/>
                    <a:lstStyle/>
                    <a:p>
                      <a:pPr marL="0" lvl="0" indent="0" algn="ctr" rtl="0" eaLnBrk="1" latinLnBrk="0" hangingPunct="1">
                        <a:lnSpc>
                          <a:spcPct val="160000"/>
                        </a:lnSpc>
                        <a:spcBef>
                          <a:spcPct val="0"/>
                        </a:spcBef>
                        <a:spcAft>
                          <a:spcPct val="0"/>
                        </a:spcAft>
                        <a:buNone/>
                      </a:pPr>
                      <a:r>
                        <a:rPr kumimoji="1" lang="ko-KR" altLang="en-US" sz="1000" b="0" i="0" u="none" baseline="0">
                          <a:solidFill>
                            <a:srgbClr val="000000">
                              <a:alpha val="100000"/>
                            </a:srgbClr>
                          </a:solidFill>
                          <a:latin typeface="맑은 고딕"/>
                          <a:ea typeface="맑은 고딕"/>
                        </a:rPr>
                        <a:t>비고</a:t>
                      </a:r>
                    </a:p>
                  </a:txBody>
                  <a:tcPr marL="63372" marR="63372" marT="17521" marB="17521" anchor="ctr">
                    <a:lnL w="3516" cap="flat" cmpd="sng" algn="ctr">
                      <a:solidFill>
                        <a:srgbClr val="000000">
                          <a:alpha val="100000"/>
                        </a:srgbClr>
                      </a:solidFill>
                      <a:prstDash val="solid"/>
                      <a:round/>
                      <a:headEnd w="med" len="med"/>
                      <a:tailEnd w="med" len="med"/>
                    </a:lnL>
                    <a:lnR w="3516" cap="flat" cmpd="sng" algn="ctr">
                      <a:solidFill>
                        <a:srgbClr val="000000">
                          <a:alpha val="100000"/>
                        </a:srgbClr>
                      </a:solidFill>
                      <a:prstDash val="solid"/>
                      <a:round/>
                      <a:headEnd w="med" len="med"/>
                      <a:tailEnd w="med" len="med"/>
                    </a:lnR>
                    <a:lnT w="3516" cap="flat" cmpd="sng" algn="ctr">
                      <a:solidFill>
                        <a:srgbClr val="000000">
                          <a:alpha val="100000"/>
                        </a:srgbClr>
                      </a:solidFill>
                      <a:prstDash val="solid"/>
                      <a:round/>
                      <a:headEnd w="med" len="med"/>
                      <a:tailEnd w="med" len="med"/>
                    </a:lnT>
                    <a:lnB w="3516" cap="flat" cmpd="sng" algn="ctr">
                      <a:solidFill>
                        <a:srgbClr val="000000">
                          <a:alpha val="100000"/>
                        </a:srgbClr>
                      </a:solidFill>
                      <a:prstDash val="solid"/>
                      <a:round/>
                      <a:headEnd w="med" len="med"/>
                      <a:tailEnd w="med" len="med"/>
                    </a:lnB>
                    <a:solidFill>
                      <a:srgbClr val="C1D6ED">
                        <a:alpha val="100000"/>
                      </a:srgbClr>
                    </a:solidFill>
                  </a:tcPr>
                </a:tc>
                <a:tc>
                  <a:txBody>
                    <a:bodyPr/>
                    <a:lstStyle/>
                    <a:p>
                      <a:pPr marL="0" lvl="0" indent="0" algn="l" rtl="0" eaLnBrk="1" latinLnBrk="1" hangingPunct="1">
                        <a:lnSpc>
                          <a:spcPct val="160000"/>
                        </a:lnSpc>
                        <a:spcBef>
                          <a:spcPct val="0"/>
                        </a:spcBef>
                        <a:spcAft>
                          <a:spcPct val="0"/>
                        </a:spcAft>
                        <a:buNone/>
                      </a:pPr>
                      <a:r>
                        <a:rPr kumimoji="1" lang="ko-KR" altLang="en-US" sz="1000" b="0" i="0" u="none" baseline="0">
                          <a:solidFill>
                            <a:srgbClr val="000000">
                              <a:alpha val="100000"/>
                            </a:srgbClr>
                          </a:solidFill>
                          <a:latin typeface="맑은 고딕"/>
                          <a:ea typeface="맑은 고딕"/>
                        </a:rPr>
                        <a:t>∎연결되는 기능</a:t>
                      </a:r>
                    </a:p>
                    <a:p>
                      <a:pPr marL="0" lvl="0" indent="0" algn="l" rtl="0" eaLnBrk="1" latinLnBrk="1" hangingPunct="1">
                        <a:lnSpc>
                          <a:spcPct val="160000"/>
                        </a:lnSpc>
                        <a:spcBef>
                          <a:spcPct val="0"/>
                        </a:spcBef>
                        <a:spcAft>
                          <a:spcPct val="0"/>
                        </a:spcAft>
                        <a:buNone/>
                      </a:pPr>
                      <a:r>
                        <a:rPr kumimoji="1" lang="ko-KR" altLang="en-US" sz="1000" b="0" i="0" u="none" baseline="0">
                          <a:solidFill>
                            <a:srgbClr val="000000">
                              <a:alpha val="100000"/>
                            </a:srgbClr>
                          </a:solidFill>
                          <a:latin typeface="맑은 고딕"/>
                          <a:ea typeface="맑은 고딕"/>
                        </a:rPr>
                        <a:t>: 정보-물류정보</a:t>
                      </a:r>
                    </a:p>
                  </a:txBody>
                  <a:tcPr marL="63372" marR="63372" marT="17521" marB="17521" anchor="ctr">
                    <a:lnL w="3516" cap="flat" cmpd="sng" algn="ctr">
                      <a:solidFill>
                        <a:srgbClr val="000000">
                          <a:alpha val="100000"/>
                        </a:srgbClr>
                      </a:solidFill>
                      <a:prstDash val="solid"/>
                      <a:round/>
                      <a:headEnd w="med" len="med"/>
                      <a:tailEnd w="med" len="med"/>
                    </a:lnL>
                    <a:lnR w="3516" cap="flat" cmpd="sng" algn="ctr">
                      <a:solidFill>
                        <a:srgbClr val="000000">
                          <a:alpha val="100000"/>
                        </a:srgbClr>
                      </a:solidFill>
                      <a:prstDash val="solid"/>
                      <a:round/>
                      <a:headEnd w="med" len="med"/>
                      <a:tailEnd w="med" len="med"/>
                    </a:lnR>
                    <a:lnT w="3516" cap="flat" cmpd="sng" algn="ctr">
                      <a:solidFill>
                        <a:srgbClr val="000000">
                          <a:alpha val="100000"/>
                        </a:srgbClr>
                      </a:solidFill>
                      <a:prstDash val="solid"/>
                      <a:round/>
                      <a:headEnd w="med" len="med"/>
                      <a:tailEnd w="med" len="med"/>
                    </a:lnT>
                    <a:lnB w="3516" cap="flat" cmpd="sng" algn="ctr">
                      <a:solidFill>
                        <a:srgbClr val="000000">
                          <a:alpha val="100000"/>
                        </a:srgb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pic>
        <p:nvPicPr>
          <p:cNvPr id="23101" name="그림 23100"/>
          <p:cNvPicPr>
            <a:picLocks noChangeAspect="1"/>
          </p:cNvPicPr>
          <p:nvPr/>
        </p:nvPicPr>
        <p:blipFill rotWithShape="1">
          <a:blip r:embed="rId3">
            <a:lum/>
          </a:blip>
          <a:stretch>
            <a:fillRect/>
          </a:stretch>
        </p:blipFill>
        <p:spPr>
          <a:xfrm>
            <a:off x="8101131" y="119058"/>
            <a:ext cx="868185" cy="279310"/>
          </a:xfrm>
          <a:prstGeom prst="rect">
            <a:avLst/>
          </a:prstGeom>
          <a:noFill/>
          <a:ln>
            <a:noFill/>
          </a:ln>
        </p:spPr>
      </p:pic>
      <p:pic>
        <p:nvPicPr>
          <p:cNvPr id="23102" name="그림 23101"/>
          <p:cNvPicPr>
            <a:picLocks noChangeAspect="1"/>
          </p:cNvPicPr>
          <p:nvPr/>
        </p:nvPicPr>
        <p:blipFill rotWithShape="1">
          <a:blip r:embed="rId4">
            <a:lum/>
          </a:blip>
          <a:stretch>
            <a:fillRect/>
          </a:stretch>
        </p:blipFill>
        <p:spPr>
          <a:xfrm>
            <a:off x="1033293" y="3701371"/>
            <a:ext cx="2222095" cy="1301497"/>
          </a:xfrm>
          <a:prstGeom prst="rect">
            <a:avLst/>
          </a:prstGeom>
          <a:noFill/>
          <a:ln>
            <a:noFill/>
          </a:ln>
        </p:spPr>
      </p:pic>
      <p:pic>
        <p:nvPicPr>
          <p:cNvPr id="23103" name="그림 23102"/>
          <p:cNvPicPr>
            <a:picLocks noChangeAspect="1"/>
          </p:cNvPicPr>
          <p:nvPr/>
        </p:nvPicPr>
        <p:blipFill rotWithShape="1">
          <a:blip r:embed="rId5">
            <a:lum/>
          </a:blip>
          <a:stretch>
            <a:fillRect/>
          </a:stretch>
        </p:blipFill>
        <p:spPr>
          <a:xfrm>
            <a:off x="592056" y="2399874"/>
            <a:ext cx="3155364" cy="1018948"/>
          </a:xfrm>
          <a:prstGeom prst="rect">
            <a:avLst/>
          </a:prstGeom>
          <a:noFill/>
          <a:ln>
            <a:noFill/>
          </a:ln>
        </p:spPr>
      </p:pic>
    </p:spTree>
    <p:extLst>
      <p:ext uri="{BB962C8B-B14F-4D97-AF65-F5344CB8AC3E}">
        <p14:creationId xmlns:p14="http://schemas.microsoft.com/office/powerpoint/2010/main" val="1388975789"/>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8" name="TextBox 24067"/>
          <p:cNvSpPr txBox="1"/>
          <p:nvPr/>
        </p:nvSpPr>
        <p:spPr>
          <a:xfrm>
            <a:off x="101587" y="0"/>
            <a:ext cx="3095025" cy="1118973"/>
          </a:xfrm>
          <a:prstGeom prst="rect">
            <a:avLst/>
          </a:prstGeom>
          <a:solidFill>
            <a:srgbClr val="3B5AA8">
              <a:alpha val="100000"/>
            </a:srgbClr>
          </a:solidFill>
          <a:ln>
            <a:noFill/>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cxnSp>
        <p:nvCxnSpPr>
          <p:cNvPr id="24069" name="직선 연결선 24068"/>
          <p:cNvCxnSpPr/>
          <p:nvPr/>
        </p:nvCxnSpPr>
        <p:spPr>
          <a:xfrm>
            <a:off x="417459" y="534899"/>
            <a:ext cx="2591886" cy="0"/>
          </a:xfrm>
          <a:prstGeom prst="line">
            <a:avLst/>
          </a:prstGeom>
          <a:noFill/>
          <a:ln w="28801" cap="flat" cmpd="sng" algn="ctr">
            <a:solidFill>
              <a:srgbClr val="F2F2F2">
                <a:alpha val="100000"/>
              </a:srgbClr>
            </a:solidFill>
            <a:prstDash val="solid"/>
            <a:round/>
            <a:headEnd w="med" len="med"/>
            <a:tailEnd w="med" len="med"/>
          </a:ln>
        </p:spPr>
      </p:cxnSp>
      <p:cxnSp>
        <p:nvCxnSpPr>
          <p:cNvPr id="24070" name="직선 연결선 24069"/>
          <p:cNvCxnSpPr/>
          <p:nvPr/>
        </p:nvCxnSpPr>
        <p:spPr>
          <a:xfrm>
            <a:off x="3269678" y="542825"/>
            <a:ext cx="5321865" cy="0"/>
          </a:xfrm>
          <a:prstGeom prst="line">
            <a:avLst/>
          </a:prstGeom>
          <a:noFill/>
          <a:ln w="28801" cap="flat" cmpd="sng" algn="ctr">
            <a:solidFill>
              <a:srgbClr val="3B5AA8">
                <a:alpha val="100000"/>
              </a:srgbClr>
            </a:solidFill>
            <a:prstDash val="solid"/>
            <a:round/>
            <a:headEnd w="med" len="med"/>
            <a:tailEnd w="med" len="med"/>
          </a:ln>
        </p:spPr>
      </p:cxnSp>
      <p:sp>
        <p:nvSpPr>
          <p:cNvPr id="24071" name="TextBox 24070"/>
          <p:cNvSpPr txBox="1"/>
          <p:nvPr/>
        </p:nvSpPr>
        <p:spPr>
          <a:xfrm>
            <a:off x="317434" y="685662"/>
            <a:ext cx="2879179" cy="296837"/>
          </a:xfrm>
          <a:prstGeom prst="rect">
            <a:avLst/>
          </a:prstGeom>
          <a:noFill/>
          <a:ln>
            <a:noFill/>
          </a:ln>
        </p:spPr>
        <p:txBody>
          <a:bodyPr vert="horz" wrap="square" lIns="91440" tIns="45720" rIns="91440" bIns="45720" anchor="t">
            <a:noAutofit/>
          </a:bodyPr>
          <a:lstStyle/>
          <a:p>
            <a:pPr marL="0" lvl="0" indent="0" algn="l" rtl="0" eaLnBrk="1" latinLnBrk="1" hangingPunct="1">
              <a:lnSpc>
                <a:spcPct val="100000"/>
              </a:lnSpc>
              <a:spcBef>
                <a:spcPct val="0"/>
              </a:spcBef>
              <a:spcAft>
                <a:spcPct val="0"/>
              </a:spcAft>
              <a:buNone/>
            </a:pPr>
            <a:r>
              <a:rPr kumimoji="0" lang="ko-KR" altLang="en-US" sz="1700" b="1" i="0" u="none" baseline="0">
                <a:solidFill>
                  <a:srgbClr val="FFFFFF">
                    <a:alpha val="100000"/>
                  </a:srgbClr>
                </a:solidFill>
                <a:latin typeface="맑은 고딕"/>
                <a:ea typeface="맑은 고딕"/>
              </a:rPr>
              <a:t>| 화면 설계서</a:t>
            </a:r>
          </a:p>
        </p:txBody>
      </p:sp>
      <p:pic>
        <p:nvPicPr>
          <p:cNvPr id="24072" name="그림 24071"/>
          <p:cNvPicPr>
            <a:picLocks noChangeAspect="1"/>
          </p:cNvPicPr>
          <p:nvPr/>
        </p:nvPicPr>
        <p:blipFill rotWithShape="1">
          <a:blip r:embed="rId2">
            <a:lum/>
          </a:blip>
          <a:stretch>
            <a:fillRect/>
          </a:stretch>
        </p:blipFill>
        <p:spPr>
          <a:xfrm>
            <a:off x="8661428" y="469816"/>
            <a:ext cx="455526" cy="158745"/>
          </a:xfrm>
          <a:prstGeom prst="rect">
            <a:avLst/>
          </a:prstGeom>
          <a:noFill/>
          <a:ln>
            <a:noFill/>
          </a:ln>
        </p:spPr>
      </p:pic>
      <p:sp>
        <p:nvSpPr>
          <p:cNvPr id="24073" name="자유형: 도형 24072"/>
          <p:cNvSpPr/>
          <p:nvPr/>
        </p:nvSpPr>
        <p:spPr>
          <a:xfrm>
            <a:off x="-571348" y="-569729"/>
            <a:ext cx="1168149" cy="1153804"/>
          </a:xfrm>
          <a:custGeom>
            <a:avLst/>
            <a:gdLst>
              <a:gd name="T0" fmla="*/ 0 w 737"/>
              <a:gd name="T1" fmla="*/ 0 h 728"/>
              <a:gd name="T2" fmla="*/ 737 w 737"/>
              <a:gd name="T3" fmla="*/ 728 h 728"/>
            </a:gdLst>
            <a:ahLst/>
            <a:cxnLst/>
            <a:rect l="T0" t="T1" r="T2" b="T3"/>
            <a:pathLst>
              <a:path w="737" h="728">
                <a:moveTo>
                  <a:pt x="0" y="726"/>
                </a:moveTo>
                <a:cubicBezTo>
                  <a:pt x="193" y="728"/>
                  <a:pt x="380" y="655"/>
                  <a:pt x="518" y="521"/>
                </a:cubicBezTo>
                <a:cubicBezTo>
                  <a:pt x="658" y="384"/>
                  <a:pt x="737" y="195"/>
                  <a:pt x="737" y="0"/>
                </a:cubicBezTo>
                <a:lnTo>
                  <a:pt x="378" y="0"/>
                </a:lnTo>
                <a:cubicBezTo>
                  <a:pt x="378" y="97"/>
                  <a:pt x="337" y="191"/>
                  <a:pt x="264" y="260"/>
                </a:cubicBezTo>
                <a:cubicBezTo>
                  <a:pt x="193" y="328"/>
                  <a:pt x="100" y="364"/>
                  <a:pt x="2" y="364"/>
                </a:cubicBezTo>
                <a:cubicBezTo>
                  <a:pt x="0" y="485"/>
                  <a:pt x="0" y="605"/>
                  <a:pt x="0" y="726"/>
                </a:cubicBezTo>
                <a:lnTo>
                  <a:pt x="0" y="726"/>
                </a:lnTo>
                <a:close/>
              </a:path>
            </a:pathLst>
          </a:custGeom>
          <a:solidFill>
            <a:srgbClr val="FFFFFF">
              <a:alpha val="100000"/>
            </a:srgbClr>
          </a:solidFill>
          <a:ln w="25676" cap="flat" cmpd="sng" algn="ctr">
            <a:solidFill>
              <a:srgbClr val="FFFFFF">
                <a:alpha val="100000"/>
              </a:srgbClr>
            </a:solidFill>
            <a:prstDash val="solid"/>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graphicFrame>
        <p:nvGraphicFramePr>
          <p:cNvPr id="23818" name="표 23817"/>
          <p:cNvGraphicFramePr/>
          <p:nvPr/>
        </p:nvGraphicFramePr>
        <p:xfrm>
          <a:off x="388880" y="1387232"/>
          <a:ext cx="7842487" cy="2457083"/>
        </p:xfrm>
        <a:graphic>
          <a:graphicData uri="http://schemas.openxmlformats.org/drawingml/2006/table">
            <a:tbl>
              <a:tblPr firstRow="1" bandRow="1"/>
              <a:tblGrid>
                <a:gridCol w="3044296">
                  <a:extLst>
                    <a:ext uri="{9D8B030D-6E8A-4147-A177-3AD203B41FA5}">
                      <a16:colId xmlns:a16="http://schemas.microsoft.com/office/drawing/2014/main" val="20000"/>
                    </a:ext>
                  </a:extLst>
                </a:gridCol>
                <a:gridCol w="760301">
                  <a:extLst>
                    <a:ext uri="{9D8B030D-6E8A-4147-A177-3AD203B41FA5}">
                      <a16:colId xmlns:a16="http://schemas.microsoft.com/office/drawing/2014/main" val="20001"/>
                    </a:ext>
                  </a:extLst>
                </a:gridCol>
                <a:gridCol w="4037890">
                  <a:extLst>
                    <a:ext uri="{9D8B030D-6E8A-4147-A177-3AD203B41FA5}">
                      <a16:colId xmlns:a16="http://schemas.microsoft.com/office/drawing/2014/main" val="20002"/>
                    </a:ext>
                  </a:extLst>
                </a:gridCol>
              </a:tblGrid>
              <a:tr h="287312">
                <a:tc gridSpan="3">
                  <a:txBody>
                    <a:bodyPr/>
                    <a:lstStyle/>
                    <a:p>
                      <a:pPr marL="0" lvl="0" indent="0" algn="just" rtl="0" eaLnBrk="1" latinLnBrk="1" hangingPunct="1">
                        <a:lnSpc>
                          <a:spcPct val="160000"/>
                        </a:lnSpc>
                        <a:spcBef>
                          <a:spcPct val="0"/>
                        </a:spcBef>
                        <a:spcAft>
                          <a:spcPct val="0"/>
                        </a:spcAft>
                        <a:buNone/>
                      </a:pPr>
                      <a:r>
                        <a:rPr kumimoji="0" lang="ko-KR" altLang="en-US" sz="1000" b="1" i="0" u="none" baseline="0">
                          <a:solidFill>
                            <a:srgbClr val="000000">
                              <a:alpha val="100000"/>
                            </a:srgbClr>
                          </a:solidFill>
                          <a:latin typeface="맑은 고딕"/>
                          <a:ea typeface="맑은 고딕"/>
                        </a:rPr>
                        <a:t>▶ 사용 예시 정보</a:t>
                      </a:r>
                    </a:p>
                  </a:txBody>
                  <a:tcPr marL="62959" marR="62959" marT="17409" marB="17409"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solidFill>
                      <a:srgbClr val="FFFFFF">
                        <a:alpha val="100000"/>
                      </a:srgbClr>
                    </a:solidFill>
                  </a:tcPr>
                </a:tc>
                <a:tc hMerge="1">
                  <a:txBody>
                    <a:bodyPr/>
                    <a:lstStyle/>
                    <a:p>
                      <a:pPr marL="0" lvl="0" indent="0" algn="just" rtl="0" eaLnBrk="1" latinLnBrk="1" hangingPunct="1">
                        <a:lnSpc>
                          <a:spcPct val="100000"/>
                        </a:lnSpc>
                        <a:spcBef>
                          <a:spcPct val="0"/>
                        </a:spcBef>
                        <a:spcAft>
                          <a:spcPct val="0"/>
                        </a:spcAft>
                        <a:buNone/>
                      </a:pPr>
                      <a:r>
                        <a:rPr kumimoji="1" lang="en-US" altLang="ko-KR" sz="1000" b="0" i="0" u="none" baseline="0">
                          <a:solidFill>
                            <a:srgbClr val="000000">
                              <a:alpha val="100000"/>
                            </a:srgbClr>
                          </a:solidFill>
                          <a:latin typeface="맑은 고딕"/>
                          <a:ea typeface="맑은 고딕"/>
                        </a:rPr>
                        <a:t>원하는 옵션를 선택한 후,</a:t>
                      </a:r>
                    </a:p>
                    <a:p>
                      <a:pPr marL="0" lvl="0" indent="0" algn="just" rtl="0" eaLnBrk="1" latinLnBrk="1" hangingPunct="1">
                        <a:lnSpc>
                          <a:spcPct val="100000"/>
                        </a:lnSpc>
                        <a:spcBef>
                          <a:spcPct val="0"/>
                        </a:spcBef>
                        <a:spcAft>
                          <a:spcPct val="0"/>
                        </a:spcAft>
                        <a:buNone/>
                      </a:pPr>
                      <a:r>
                        <a:rPr kumimoji="1" lang="en-US" altLang="ko-KR" sz="1000" b="0" i="0" u="none" baseline="0">
                          <a:solidFill>
                            <a:srgbClr val="000000">
                              <a:alpha val="100000"/>
                            </a:srgbClr>
                          </a:solidFill>
                          <a:latin typeface="맑은 고딕"/>
                          <a:ea typeface="맑은 고딕"/>
                        </a:rPr>
                        <a:t>분류를 시작하면 물류 정보를 읽어 물류 정보에 기록한다.</a:t>
                      </a:r>
                    </a:p>
                  </a:txBody>
                  <a:tcPr marL="62959" marR="62959" marT="17409" marB="17409" anchor="ctr">
                    <a:lnL>
                      <a:noFill/>
                    </a:lnL>
                    <a:lnR>
                      <a:noFill/>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tcPr>
                </a:tc>
                <a:tc hMerge="1">
                  <a:txBody>
                    <a:bodyPr/>
                    <a:lstStyle/>
                    <a:p>
                      <a:pPr marL="0" lvl="0" indent="0" algn="just" rtl="0" eaLnBrk="1" latinLnBrk="1" hangingPunct="1">
                        <a:lnSpc>
                          <a:spcPct val="100000"/>
                        </a:lnSpc>
                        <a:spcBef>
                          <a:spcPct val="0"/>
                        </a:spcBef>
                        <a:spcAft>
                          <a:spcPct val="0"/>
                        </a:spcAft>
                        <a:buNone/>
                      </a:pPr>
                      <a:r>
                        <a:rPr kumimoji="1" lang="en-US" altLang="ko-KR" sz="1000" b="0" i="0" u="none" baseline="0">
                          <a:solidFill>
                            <a:srgbClr val="000000">
                              <a:alpha val="100000"/>
                            </a:srgbClr>
                          </a:solidFill>
                          <a:latin typeface="맑은 고딕"/>
                          <a:ea typeface="맑은 고딕"/>
                        </a:rPr>
                        <a:t>원하는 옵션를 선택한 후,</a:t>
                      </a:r>
                    </a:p>
                    <a:p>
                      <a:pPr marL="0" lvl="0" indent="0" algn="just" rtl="0" eaLnBrk="1" latinLnBrk="1" hangingPunct="1">
                        <a:lnSpc>
                          <a:spcPct val="100000"/>
                        </a:lnSpc>
                        <a:spcBef>
                          <a:spcPct val="0"/>
                        </a:spcBef>
                        <a:spcAft>
                          <a:spcPct val="0"/>
                        </a:spcAft>
                        <a:buNone/>
                      </a:pPr>
                      <a:r>
                        <a:rPr kumimoji="1" lang="en-US" altLang="ko-KR" sz="1000" b="0" i="0" u="none" baseline="0">
                          <a:solidFill>
                            <a:srgbClr val="000000">
                              <a:alpha val="100000"/>
                            </a:srgbClr>
                          </a:solidFill>
                          <a:latin typeface="맑은 고딕"/>
                          <a:ea typeface="맑은 고딕"/>
                        </a:rPr>
                        <a:t>분류를 시작하면 물류 정보를 읽어 물류 정보에 기록한다.</a:t>
                      </a:r>
                    </a:p>
                  </a:txBody>
                  <a:tcPr marL="62959" marR="62959" marT="17409" marB="17409" anchor="ctr">
                    <a:lnL>
                      <a:noFill/>
                    </a:lnL>
                    <a:lnR>
                      <a:noFill/>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tcPr>
                </a:tc>
                <a:extLst>
                  <a:ext uri="{0D108BD9-81ED-4DB2-BD59-A6C34878D82A}">
                    <a16:rowId xmlns:a16="http://schemas.microsoft.com/office/drawing/2014/main" val="10000"/>
                  </a:ext>
                </a:extLst>
              </a:tr>
              <a:tr h="984098">
                <a:tc rowSpan="2">
                  <a:txBody>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a:txBody>
                  <a:tcP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tc>
                  <a:txBody>
                    <a:bodyPr/>
                    <a:lstStyle/>
                    <a:p>
                      <a:pPr marL="0" lvl="0" indent="0" algn="ctr" rtl="0" eaLnBrk="1" latinLnBrk="0" hangingPunct="1">
                        <a:lnSpc>
                          <a:spcPct val="100000"/>
                        </a:lnSpc>
                        <a:spcBef>
                          <a:spcPct val="0"/>
                        </a:spcBef>
                        <a:spcAft>
                          <a:spcPct val="0"/>
                        </a:spcAft>
                        <a:buNone/>
                      </a:pPr>
                      <a:r>
                        <a:rPr kumimoji="1" lang="ko-KR" altLang="en-US" sz="1000" b="0" i="0" u="none" baseline="0">
                          <a:solidFill>
                            <a:srgbClr val="000000">
                              <a:alpha val="100000"/>
                            </a:srgbClr>
                          </a:solidFill>
                          <a:latin typeface="맑은 고딕"/>
                          <a:ea typeface="맑은 고딕"/>
                        </a:rPr>
                        <a:t>설명</a:t>
                      </a:r>
                    </a:p>
                  </a:txBody>
                  <a:tcPr marL="62959" marR="62959" marT="17409" marB="17409"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solidFill>
                      <a:srgbClr val="C1D6ED">
                        <a:alpha val="100000"/>
                      </a:srgbClr>
                    </a:solidFill>
                  </a:tcPr>
                </a:tc>
                <a:tc>
                  <a:txBody>
                    <a:bodyPr/>
                    <a:lstStyle/>
                    <a:p>
                      <a:pPr marL="0" lvl="0" indent="0" algn="just" rtl="0" eaLnBrk="1" latinLnBrk="1" hangingPunct="1">
                        <a:lnSpc>
                          <a:spcPct val="100000"/>
                        </a:lnSpc>
                        <a:spcBef>
                          <a:spcPct val="0"/>
                        </a:spcBef>
                        <a:spcAft>
                          <a:spcPct val="0"/>
                        </a:spcAft>
                        <a:buNone/>
                      </a:pPr>
                      <a:r>
                        <a:rPr kumimoji="1" lang="en-US" altLang="ko-KR" sz="1000" b="0" i="0" u="none" baseline="0">
                          <a:solidFill>
                            <a:srgbClr val="000000">
                              <a:alpha val="100000"/>
                            </a:srgbClr>
                          </a:solidFill>
                          <a:latin typeface="맑은 고딕"/>
                          <a:ea typeface="맑은 고딕"/>
                        </a:rPr>
                        <a:t>사용자가 원하는 분류기준 옵션을 선택하여, 분류 공정을 시작한다. 모든 분류가 끝이 나면 작업중지버튼을 눌러 분류 작업을 중지시키고, 엑셀 저장과 함께 이메일을 보내도록 한다. 이 때, 작업중지버튼을 누르면 ＇작업이 중지되었다’는 알림창이 뜨고, 이후 다음 분류 작업을 위해 분류기준 초기화 의사를 묻는 확인창이 뜬다. Yes를 선택하면 하단의 분류된 불류 정보들이 모두 지워진다.</a:t>
                      </a:r>
                    </a:p>
                  </a:txBody>
                  <a:tcPr marL="62959" marR="62959" marT="17409" marB="17409"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extLst>
                  <a:ext uri="{0D108BD9-81ED-4DB2-BD59-A6C34878D82A}">
                    <a16:rowId xmlns:a16="http://schemas.microsoft.com/office/drawing/2014/main" val="10001"/>
                  </a:ext>
                </a:extLst>
              </a:tr>
              <a:tr h="1185673">
                <a:tc vMerge="1">
                  <a:txBody>
                    <a:bodyPr/>
                    <a:lstStyle/>
                    <a:p>
                      <a:pPr marL="0" lvl="0" indent="0" algn="just" rtl="0" eaLnBrk="1" latinLnBrk="1" hangingPunct="1">
                        <a:lnSpc>
                          <a:spcPct val="100000"/>
                        </a:lnSpc>
                        <a:spcBef>
                          <a:spcPct val="0"/>
                        </a:spcBef>
                        <a:spcAft>
                          <a:spcPct val="0"/>
                        </a:spcAft>
                        <a:buNone/>
                      </a:pPr>
                      <a:r>
                        <a:rPr kumimoji="1" lang="en-US" altLang="ko-KR" sz="1000" b="0" i="0" u="none" baseline="0">
                          <a:solidFill>
                            <a:srgbClr val="000000">
                              <a:alpha val="100000"/>
                            </a:srgbClr>
                          </a:solidFill>
                          <a:latin typeface="맑은 고딕"/>
                          <a:ea typeface="맑은 고딕"/>
                        </a:rPr>
                        <a:t>원하는 옵션를 선택한 후,</a:t>
                      </a:r>
                    </a:p>
                    <a:p>
                      <a:pPr marL="0" lvl="0" indent="0" algn="just" rtl="0" eaLnBrk="1" latinLnBrk="1" hangingPunct="1">
                        <a:lnSpc>
                          <a:spcPct val="100000"/>
                        </a:lnSpc>
                        <a:spcBef>
                          <a:spcPct val="0"/>
                        </a:spcBef>
                        <a:spcAft>
                          <a:spcPct val="0"/>
                        </a:spcAft>
                        <a:buNone/>
                      </a:pPr>
                      <a:r>
                        <a:rPr kumimoji="1" lang="en-US" altLang="ko-KR" sz="1000" b="0" i="0" u="none" baseline="0">
                          <a:solidFill>
                            <a:srgbClr val="000000">
                              <a:alpha val="100000"/>
                            </a:srgbClr>
                          </a:solidFill>
                          <a:latin typeface="맑은 고딕"/>
                          <a:ea typeface="맑은 고딕"/>
                        </a:rPr>
                        <a:t>분류를 시작하면 물류 정보를 읽어 물류 정보에 기록한다.</a:t>
                      </a:r>
                    </a:p>
                  </a:txBody>
                  <a:tcPr marL="62959" marR="62959" marT="17409" marB="17409"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a:noFill/>
                    </a:lnT>
                    <a:lnB>
                      <a:noFill/>
                    </a:lnB>
                  </a:tcPr>
                </a:tc>
                <a:tc>
                  <a:txBody>
                    <a:bodyPr/>
                    <a:lstStyle/>
                    <a:p>
                      <a:pPr marL="0" lvl="0" indent="0" algn="ctr" rtl="0" eaLnBrk="1" latinLnBrk="0" hangingPunct="1">
                        <a:lnSpc>
                          <a:spcPct val="100000"/>
                        </a:lnSpc>
                        <a:spcBef>
                          <a:spcPct val="0"/>
                        </a:spcBef>
                        <a:spcAft>
                          <a:spcPct val="0"/>
                        </a:spcAft>
                        <a:buNone/>
                      </a:pPr>
                      <a:r>
                        <a:rPr kumimoji="1" lang="ko-KR" altLang="en-US" sz="1000" b="0" i="0" u="none" baseline="0">
                          <a:solidFill>
                            <a:srgbClr val="000000">
                              <a:alpha val="100000"/>
                            </a:srgbClr>
                          </a:solidFill>
                          <a:latin typeface="맑은 고딕"/>
                          <a:ea typeface="맑은 고딕"/>
                        </a:rPr>
                        <a:t>입력 데이터 값</a:t>
                      </a:r>
                    </a:p>
                  </a:txBody>
                  <a:tcPr marL="62959" marR="62959" marT="17409" marB="17409"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solidFill>
                      <a:srgbClr val="C1D6ED">
                        <a:alpha val="100000"/>
                      </a:srgbClr>
                    </a:solidFill>
                  </a:tcPr>
                </a:tc>
                <a:tc>
                  <a:txBody>
                    <a:bodyPr/>
                    <a:lstStyle/>
                    <a:p>
                      <a:pPr marL="0" lvl="0" indent="0" algn="just" rtl="0" eaLnBrk="1" latinLnBrk="1" hangingPunct="1">
                        <a:lnSpc>
                          <a:spcPct val="100000"/>
                        </a:lnSpc>
                        <a:spcBef>
                          <a:spcPct val="0"/>
                        </a:spcBef>
                        <a:spcAft>
                          <a:spcPct val="0"/>
                        </a:spcAft>
                        <a:buNone/>
                      </a:pPr>
                      <a:r>
                        <a:rPr kumimoji="1" lang="en-US" altLang="ko-KR" sz="1000" b="0" i="0" u="none" baseline="0">
                          <a:solidFill>
                            <a:srgbClr val="000000">
                              <a:alpha val="100000"/>
                            </a:srgbClr>
                          </a:solidFill>
                          <a:latin typeface="맑은 고딕"/>
                          <a:ea typeface="맑은 고딕"/>
                        </a:rPr>
                        <a:t>원하는 옵션를 선택한 후,</a:t>
                      </a:r>
                    </a:p>
                    <a:p>
                      <a:pPr marL="0" lvl="0" indent="0" algn="just" rtl="0" eaLnBrk="1" latinLnBrk="1" hangingPunct="1">
                        <a:lnSpc>
                          <a:spcPct val="100000"/>
                        </a:lnSpc>
                        <a:spcBef>
                          <a:spcPct val="0"/>
                        </a:spcBef>
                        <a:spcAft>
                          <a:spcPct val="0"/>
                        </a:spcAft>
                        <a:buNone/>
                      </a:pPr>
                      <a:r>
                        <a:rPr kumimoji="1" lang="en-US" altLang="ko-KR" sz="1000" b="0" i="0" u="none" baseline="0">
                          <a:solidFill>
                            <a:srgbClr val="000000">
                              <a:alpha val="100000"/>
                            </a:srgbClr>
                          </a:solidFill>
                          <a:latin typeface="맑은 고딕"/>
                          <a:ea typeface="맑은 고딕"/>
                        </a:rPr>
                        <a:t>분류를 시작하면 물류 정보를 읽어 물류 정보에 기록한다.</a:t>
                      </a:r>
                    </a:p>
                  </a:txBody>
                  <a:tcPr marL="62959" marR="62959" marT="17409" marB="17409"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graphicFrame>
        <p:nvGraphicFramePr>
          <p:cNvPr id="23849" name="표 23848"/>
          <p:cNvGraphicFramePr/>
          <p:nvPr/>
        </p:nvGraphicFramePr>
        <p:xfrm>
          <a:off x="393625" y="4231526"/>
          <a:ext cx="3734787" cy="1046082"/>
        </p:xfrm>
        <a:graphic>
          <a:graphicData uri="http://schemas.openxmlformats.org/drawingml/2006/table">
            <a:tbl>
              <a:tblPr firstRow="1" bandRow="1"/>
              <a:tblGrid>
                <a:gridCol w="785696">
                  <a:extLst>
                    <a:ext uri="{9D8B030D-6E8A-4147-A177-3AD203B41FA5}">
                      <a16:colId xmlns:a16="http://schemas.microsoft.com/office/drawing/2014/main" val="20000"/>
                    </a:ext>
                  </a:extLst>
                </a:gridCol>
                <a:gridCol w="1006319">
                  <a:extLst>
                    <a:ext uri="{9D8B030D-6E8A-4147-A177-3AD203B41FA5}">
                      <a16:colId xmlns:a16="http://schemas.microsoft.com/office/drawing/2014/main" val="20001"/>
                    </a:ext>
                  </a:extLst>
                </a:gridCol>
                <a:gridCol w="1942772">
                  <a:extLst>
                    <a:ext uri="{9D8B030D-6E8A-4147-A177-3AD203B41FA5}">
                      <a16:colId xmlns:a16="http://schemas.microsoft.com/office/drawing/2014/main" val="20002"/>
                    </a:ext>
                  </a:extLst>
                </a:gridCol>
              </a:tblGrid>
              <a:tr h="228586">
                <a:tc gridSpan="3">
                  <a:txBody>
                    <a:bodyPr/>
                    <a:lstStyle/>
                    <a:p>
                      <a:pPr marL="0" lvl="0" indent="0" algn="just" rtl="0" eaLnBrk="1" latinLnBrk="1" hangingPunct="1">
                        <a:lnSpc>
                          <a:spcPct val="100000"/>
                        </a:lnSpc>
                        <a:spcBef>
                          <a:spcPct val="0"/>
                        </a:spcBef>
                        <a:spcAft>
                          <a:spcPct val="0"/>
                        </a:spcAft>
                        <a:buNone/>
                      </a:pPr>
                      <a:r>
                        <a:rPr kumimoji="0" lang="ko-KR" altLang="en-US" sz="1000" b="1" i="0" u="none" baseline="0">
                          <a:solidFill>
                            <a:srgbClr val="000000">
                              <a:alpha val="100000"/>
                            </a:srgbClr>
                          </a:solidFill>
                          <a:latin typeface="맑은 고딕"/>
                          <a:ea typeface="맑은 고딕"/>
                        </a:rPr>
                        <a:t>▶ 입출력 데이터 항목</a:t>
                      </a:r>
                    </a:p>
                  </a:txBody>
                  <a:tcPr marL="64782" marR="64782" marT="17905" marB="17905" anchor="ctr">
                    <a:lnL>
                      <a:noFill/>
                    </a:lnL>
                    <a:lnR>
                      <a:noFill/>
                    </a:lnR>
                    <a:lnT>
                      <a:noFill/>
                    </a:lnT>
                    <a:lnB w="3516" cap="flat" cmpd="sng" algn="ctr">
                      <a:solidFill>
                        <a:srgbClr val="000000">
                          <a:alpha val="100000"/>
                        </a:srgbClr>
                      </a:solidFill>
                      <a:prstDash val="solid"/>
                      <a:round/>
                      <a:headEnd w="med" len="med"/>
                      <a:tailEnd w="med" len="med"/>
                    </a:lnB>
                    <a:solidFill>
                      <a:srgbClr val="FFFFFF">
                        <a:alpha val="100000"/>
                      </a:srgbClr>
                    </a:solidFill>
                  </a:tcPr>
                </a:tc>
                <a:tc hMerge="1">
                  <a:txBody>
                    <a:bodyPr/>
                    <a:lstStyle/>
                    <a:p>
                      <a:pPr marL="0" lvl="0" indent="0" algn="just" rtl="0" eaLnBrk="1" latinLnBrk="1" hangingPunct="1">
                        <a:lnSpc>
                          <a:spcPct val="100000"/>
                        </a:lnSpc>
                        <a:spcBef>
                          <a:spcPct val="0"/>
                        </a:spcBef>
                        <a:spcAft>
                          <a:spcPct val="0"/>
                        </a:spcAft>
                        <a:buNone/>
                      </a:pPr>
                      <a:r>
                        <a:rPr kumimoji="1" lang="ko-KR" altLang="en-US" sz="1000" b="0" i="0" u="none" baseline="0">
                          <a:solidFill>
                            <a:srgbClr val="000000">
                              <a:alpha val="100000"/>
                            </a:srgbClr>
                          </a:solidFill>
                          <a:latin typeface="맑은 고딕"/>
                          <a:ea typeface="맑은 고딕"/>
                        </a:rPr>
                        <a:t>물류 정보를 읽어 기록</a:t>
                      </a:r>
                    </a:p>
                  </a:txBody>
                  <a:tcPr marL="64782" marR="64782" marT="17905" marB="17905" anchor="ctr">
                    <a:lnL>
                      <a:noFill/>
                    </a:lnL>
                    <a:lnR>
                      <a:noFill/>
                    </a:lnR>
                    <a:lnT>
                      <a:noFill/>
                    </a:lnT>
                    <a:lnB w="3516" cap="flat" cmpd="sng" algn="ctr">
                      <a:solidFill>
                        <a:srgbClr val="000000">
                          <a:alpha val="100000"/>
                        </a:srgbClr>
                      </a:solidFill>
                      <a:prstDash val="solid"/>
                      <a:round/>
                      <a:headEnd w="med" len="med"/>
                      <a:tailEnd w="med" len="med"/>
                    </a:lnB>
                  </a:tcPr>
                </a:tc>
                <a:tc hMerge="1">
                  <a:txBody>
                    <a:bodyPr/>
                    <a:lstStyle/>
                    <a:p>
                      <a:pPr marL="0" lvl="0" indent="0" algn="just" rtl="0" eaLnBrk="1" latinLnBrk="1" hangingPunct="1">
                        <a:lnSpc>
                          <a:spcPct val="100000"/>
                        </a:lnSpc>
                        <a:spcBef>
                          <a:spcPct val="0"/>
                        </a:spcBef>
                        <a:spcAft>
                          <a:spcPct val="0"/>
                        </a:spcAft>
                        <a:buNone/>
                      </a:pPr>
                      <a:r>
                        <a:rPr kumimoji="1" lang="ko-KR" altLang="en-US" sz="1000" b="0" i="0" u="none" baseline="0">
                          <a:solidFill>
                            <a:srgbClr val="000000">
                              <a:alpha val="100000"/>
                            </a:srgbClr>
                          </a:solidFill>
                          <a:latin typeface="맑은 고딕"/>
                          <a:ea typeface="맑은 고딕"/>
                        </a:rPr>
                        <a:t>물류 정보를 읽어 기록</a:t>
                      </a:r>
                    </a:p>
                  </a:txBody>
                  <a:tcPr marL="64782" marR="64782" marT="17905" marB="17905" anchor="ctr">
                    <a:lnL>
                      <a:noFill/>
                    </a:lnL>
                    <a:lnR>
                      <a:noFill/>
                    </a:lnR>
                    <a:lnT>
                      <a:noFill/>
                    </a:lnT>
                    <a:lnB w="3516" cap="flat" cmpd="sng" algn="ctr">
                      <a:solidFill>
                        <a:srgbClr val="000000">
                          <a:alpha val="100000"/>
                        </a:srgbClr>
                      </a:solidFill>
                      <a:prstDash val="solid"/>
                      <a:round/>
                      <a:headEnd w="med" len="med"/>
                      <a:tailEnd w="med" len="med"/>
                    </a:lnB>
                  </a:tcPr>
                </a:tc>
                <a:extLst>
                  <a:ext uri="{0D108BD9-81ED-4DB2-BD59-A6C34878D82A}">
                    <a16:rowId xmlns:a16="http://schemas.microsoft.com/office/drawing/2014/main" val="10000"/>
                  </a:ext>
                </a:extLst>
              </a:tr>
              <a:tr h="228586">
                <a:tc>
                  <a:txBody>
                    <a:bodyPr/>
                    <a:lstStyle/>
                    <a:p>
                      <a:pPr marL="0" lvl="0" indent="0" algn="ctr" rtl="0" eaLnBrk="1" latinLnBrk="0" hangingPunct="1">
                        <a:lnSpc>
                          <a:spcPct val="100000"/>
                        </a:lnSpc>
                        <a:spcBef>
                          <a:spcPct val="0"/>
                        </a:spcBef>
                        <a:spcAft>
                          <a:spcPct val="0"/>
                        </a:spcAft>
                        <a:buNone/>
                      </a:pPr>
                      <a:r>
                        <a:rPr kumimoji="0" lang="ko-KR" altLang="en-US" sz="1000" b="1" i="0" u="none" baseline="0">
                          <a:solidFill>
                            <a:srgbClr val="000000">
                              <a:alpha val="100000"/>
                            </a:srgbClr>
                          </a:solidFill>
                          <a:latin typeface="맑은 고딕"/>
                          <a:ea typeface="맑은 고딕"/>
                        </a:rPr>
                        <a:t>입출력구분</a:t>
                      </a:r>
                    </a:p>
                  </a:txBody>
                  <a:tcPr marL="64782" marR="64782" marT="17905" marB="17905" anchor="ctr">
                    <a:lnL>
                      <a:noFill/>
                    </a:lnL>
                    <a:lnR>
                      <a:noFill/>
                    </a:lnR>
                    <a:lnT w="3516" cap="flat" cmpd="sng" algn="ctr">
                      <a:solidFill>
                        <a:srgbClr val="000000">
                          <a:alpha val="100000"/>
                        </a:srgbClr>
                      </a:solidFill>
                      <a:prstDash val="solid"/>
                      <a:round/>
                      <a:headEnd w="med" len="med"/>
                      <a:tailEnd w="med" len="med"/>
                    </a:lnT>
                    <a:lnB w="3516" cap="flat" cmpd="sng" algn="ctr">
                      <a:solidFill>
                        <a:srgbClr val="000000">
                          <a:alpha val="100000"/>
                        </a:srgbClr>
                      </a:solidFill>
                      <a:prstDash val="solid"/>
                      <a:round/>
                      <a:headEnd w="med" len="med"/>
                      <a:tailEnd w="med" len="med"/>
                    </a:lnB>
                    <a:solidFill>
                      <a:srgbClr val="C1D6ED">
                        <a:alpha val="100000"/>
                      </a:srgbClr>
                    </a:solidFill>
                  </a:tcPr>
                </a:tc>
                <a:tc>
                  <a:txBody>
                    <a:bodyPr/>
                    <a:lstStyle/>
                    <a:p>
                      <a:pPr marL="0" lvl="0" indent="0" algn="ctr" rtl="0" eaLnBrk="1" latinLnBrk="0" hangingPunct="1">
                        <a:lnSpc>
                          <a:spcPct val="100000"/>
                        </a:lnSpc>
                        <a:spcBef>
                          <a:spcPct val="0"/>
                        </a:spcBef>
                        <a:spcAft>
                          <a:spcPct val="0"/>
                        </a:spcAft>
                        <a:buNone/>
                      </a:pPr>
                      <a:r>
                        <a:rPr kumimoji="0" lang="ko-KR" altLang="en-US" sz="1000" b="1" i="0" u="none" baseline="0">
                          <a:solidFill>
                            <a:srgbClr val="000000">
                              <a:alpha val="100000"/>
                            </a:srgbClr>
                          </a:solidFill>
                          <a:latin typeface="맑은 고딕"/>
                          <a:ea typeface="맑은 고딕"/>
                        </a:rPr>
                        <a:t>항목</a:t>
                      </a:r>
                    </a:p>
                  </a:txBody>
                  <a:tcPr marL="64782" marR="64782" marT="17905" marB="17905" anchor="ctr">
                    <a:lnL>
                      <a:noFill/>
                    </a:lnL>
                    <a:lnR>
                      <a:noFill/>
                    </a:lnR>
                    <a:lnT w="3516" cap="flat" cmpd="sng" algn="ctr">
                      <a:solidFill>
                        <a:srgbClr val="000000">
                          <a:alpha val="100000"/>
                        </a:srgbClr>
                      </a:solidFill>
                      <a:prstDash val="solid"/>
                      <a:round/>
                      <a:headEnd w="med" len="med"/>
                      <a:tailEnd w="med" len="med"/>
                    </a:lnT>
                    <a:lnB w="3516" cap="flat" cmpd="sng" algn="ctr">
                      <a:solidFill>
                        <a:srgbClr val="000000">
                          <a:alpha val="100000"/>
                        </a:srgbClr>
                      </a:solidFill>
                      <a:prstDash val="solid"/>
                      <a:round/>
                      <a:headEnd w="med" len="med"/>
                      <a:tailEnd w="med" len="med"/>
                    </a:lnB>
                    <a:solidFill>
                      <a:srgbClr val="C1D6ED">
                        <a:alpha val="100000"/>
                      </a:srgbClr>
                    </a:solidFill>
                  </a:tcPr>
                </a:tc>
                <a:tc>
                  <a:txBody>
                    <a:bodyPr/>
                    <a:lstStyle/>
                    <a:p>
                      <a:pPr marL="0" lvl="0" indent="0" algn="ctr" rtl="0" eaLnBrk="1" latinLnBrk="0" hangingPunct="1">
                        <a:lnSpc>
                          <a:spcPct val="100000"/>
                        </a:lnSpc>
                        <a:spcBef>
                          <a:spcPct val="0"/>
                        </a:spcBef>
                        <a:spcAft>
                          <a:spcPct val="0"/>
                        </a:spcAft>
                        <a:buNone/>
                      </a:pPr>
                      <a:r>
                        <a:rPr kumimoji="0" lang="ko-KR" altLang="en-US" sz="1000" b="1" i="0" u="none" baseline="0">
                          <a:solidFill>
                            <a:srgbClr val="000000">
                              <a:alpha val="100000"/>
                            </a:srgbClr>
                          </a:solidFill>
                          <a:latin typeface="맑은 고딕"/>
                          <a:ea typeface="맑은 고딕"/>
                        </a:rPr>
                        <a:t>설명</a:t>
                      </a:r>
                    </a:p>
                  </a:txBody>
                  <a:tcPr marL="64782" marR="64782" marT="17905" marB="17905" anchor="ctr">
                    <a:lnL>
                      <a:noFill/>
                    </a:lnL>
                    <a:lnR>
                      <a:noFill/>
                    </a:lnR>
                    <a:lnT w="3516" cap="flat" cmpd="sng" algn="ctr">
                      <a:solidFill>
                        <a:srgbClr val="000000">
                          <a:alpha val="100000"/>
                        </a:srgbClr>
                      </a:solidFill>
                      <a:prstDash val="solid"/>
                      <a:round/>
                      <a:headEnd w="med" len="med"/>
                      <a:tailEnd w="med" len="med"/>
                    </a:lnT>
                    <a:lnB w="3516" cap="flat" cmpd="sng" algn="ctr">
                      <a:solidFill>
                        <a:srgbClr val="000000">
                          <a:alpha val="100000"/>
                        </a:srgbClr>
                      </a:solidFill>
                      <a:prstDash val="solid"/>
                      <a:round/>
                      <a:headEnd w="med" len="med"/>
                      <a:tailEnd w="med" len="med"/>
                    </a:lnB>
                    <a:solidFill>
                      <a:srgbClr val="C1D6ED">
                        <a:alpha val="100000"/>
                      </a:srgbClr>
                    </a:solidFill>
                  </a:tcPr>
                </a:tc>
                <a:extLst>
                  <a:ext uri="{0D108BD9-81ED-4DB2-BD59-A6C34878D82A}">
                    <a16:rowId xmlns:a16="http://schemas.microsoft.com/office/drawing/2014/main" val="10001"/>
                  </a:ext>
                </a:extLst>
              </a:tr>
              <a:tr h="360324">
                <a:tc>
                  <a:txBody>
                    <a:bodyPr/>
                    <a:lstStyle/>
                    <a:p>
                      <a:pPr marL="0" lvl="0" indent="0" algn="ctr" rtl="0" eaLnBrk="1" latinLnBrk="0" hangingPunct="1">
                        <a:lnSpc>
                          <a:spcPct val="100000"/>
                        </a:lnSpc>
                        <a:spcBef>
                          <a:spcPct val="0"/>
                        </a:spcBef>
                        <a:spcAft>
                          <a:spcPct val="0"/>
                        </a:spcAft>
                        <a:buNone/>
                      </a:pPr>
                      <a:r>
                        <a:rPr kumimoji="1" lang="ko-KR" altLang="en-US" sz="1000" b="0" i="0" u="none" baseline="0">
                          <a:solidFill>
                            <a:srgbClr val="000000">
                              <a:alpha val="100000"/>
                            </a:srgbClr>
                          </a:solidFill>
                          <a:latin typeface="맑은 고딕"/>
                          <a:ea typeface="맑은 고딕"/>
                        </a:rPr>
                        <a:t>입력</a:t>
                      </a:r>
                    </a:p>
                  </a:txBody>
                  <a:tcPr marL="64782" marR="64782" marT="17905" marB="17905" anchor="ctr">
                    <a:lnL>
                      <a:noFill/>
                    </a:lnL>
                    <a:lnR>
                      <a:noFill/>
                    </a:lnR>
                    <a:lnT w="3516" cap="flat" cmpd="sng" algn="ctr">
                      <a:solidFill>
                        <a:srgbClr val="000000">
                          <a:alpha val="100000"/>
                        </a:srgbClr>
                      </a:solidFill>
                      <a:prstDash val="solid"/>
                      <a:round/>
                      <a:headEnd w="med" len="med"/>
                      <a:tailEnd w="med" len="med"/>
                    </a:lnT>
                    <a:lnB w="3516" cap="flat" cmpd="sng" algn="ctr">
                      <a:solidFill>
                        <a:srgbClr val="000000">
                          <a:alpha val="100000"/>
                        </a:srgbClr>
                      </a:solidFill>
                      <a:prstDash val="solid"/>
                      <a:round/>
                      <a:headEnd w="med" len="med"/>
                      <a:tailEnd w="med" len="med"/>
                    </a:lnB>
                    <a:noFill/>
                  </a:tcPr>
                </a:tc>
                <a:tc>
                  <a:txBody>
                    <a:bodyPr/>
                    <a:lstStyle/>
                    <a:p>
                      <a:pPr marL="0" lvl="0" indent="0" algn="ctr" rtl="0" eaLnBrk="1" latinLnBrk="0" hangingPunct="1">
                        <a:lnSpc>
                          <a:spcPct val="100000"/>
                        </a:lnSpc>
                        <a:spcBef>
                          <a:spcPct val="0"/>
                        </a:spcBef>
                        <a:spcAft>
                          <a:spcPct val="0"/>
                        </a:spcAft>
                        <a:buNone/>
                      </a:pPr>
                      <a:r>
                        <a:rPr kumimoji="1" lang="ko-KR" altLang="en-US" sz="1000" b="0" i="0" u="none" baseline="0">
                          <a:solidFill>
                            <a:srgbClr val="000000">
                              <a:alpha val="100000"/>
                            </a:srgbClr>
                          </a:solidFill>
                          <a:latin typeface="맑은 고딕"/>
                          <a:ea typeface="맑은 고딕"/>
                        </a:rPr>
                        <a:t>옵션버튼 선택</a:t>
                      </a:r>
                    </a:p>
                  </a:txBody>
                  <a:tcPr marL="64782" marR="64782" marT="17905" marB="17905" anchor="ctr">
                    <a:lnL>
                      <a:noFill/>
                    </a:lnL>
                    <a:lnR>
                      <a:noFill/>
                    </a:lnR>
                    <a:lnT w="3516" cap="flat" cmpd="sng" algn="ctr">
                      <a:solidFill>
                        <a:srgbClr val="000000">
                          <a:alpha val="100000"/>
                        </a:srgbClr>
                      </a:solidFill>
                      <a:prstDash val="solid"/>
                      <a:round/>
                      <a:headEnd w="med" len="med"/>
                      <a:tailEnd w="med" len="med"/>
                    </a:lnT>
                    <a:lnB w="3516" cap="flat" cmpd="sng" algn="ctr">
                      <a:solidFill>
                        <a:srgbClr val="000000">
                          <a:alpha val="100000"/>
                        </a:srgbClr>
                      </a:solidFill>
                      <a:prstDash val="solid"/>
                      <a:round/>
                      <a:headEnd w="med" len="med"/>
                      <a:tailEnd w="med" len="med"/>
                    </a:lnB>
                    <a:noFill/>
                  </a:tcPr>
                </a:tc>
                <a:tc>
                  <a:txBody>
                    <a:bodyPr/>
                    <a:lstStyle/>
                    <a:p>
                      <a:pPr marL="0" lvl="0" indent="0" algn="just" rtl="0" eaLnBrk="1" latinLnBrk="1" hangingPunct="1">
                        <a:lnSpc>
                          <a:spcPct val="100000"/>
                        </a:lnSpc>
                        <a:spcBef>
                          <a:spcPct val="0"/>
                        </a:spcBef>
                        <a:spcAft>
                          <a:spcPct val="0"/>
                        </a:spcAft>
                        <a:buNone/>
                      </a:pPr>
                      <a:r>
                        <a:rPr kumimoji="1" lang="ko-KR" altLang="en-US" sz="1000" b="0" i="0" u="none" baseline="0">
                          <a:solidFill>
                            <a:srgbClr val="000000">
                              <a:alpha val="100000"/>
                            </a:srgbClr>
                          </a:solidFill>
                          <a:latin typeface="맑은 고딕"/>
                          <a:ea typeface="맑은 고딕"/>
                        </a:rPr>
                        <a:t>원하는 옵션을 선택하여 분류 기준을 선택</a:t>
                      </a:r>
                    </a:p>
                  </a:txBody>
                  <a:tcPr marL="64782" marR="64782" marT="17905" marB="17905" anchor="ctr">
                    <a:lnL>
                      <a:noFill/>
                    </a:lnL>
                    <a:lnR>
                      <a:noFill/>
                    </a:lnR>
                    <a:lnT w="3516" cap="flat" cmpd="sng" algn="ctr">
                      <a:solidFill>
                        <a:srgbClr val="000000">
                          <a:alpha val="100000"/>
                        </a:srgbClr>
                      </a:solidFill>
                      <a:prstDash val="solid"/>
                      <a:round/>
                      <a:headEnd w="med" len="med"/>
                      <a:tailEnd w="med" len="med"/>
                    </a:lnT>
                    <a:lnB w="3516" cap="flat" cmpd="sng" algn="ctr">
                      <a:solidFill>
                        <a:srgbClr val="000000">
                          <a:alpha val="100000"/>
                        </a:srgbClr>
                      </a:solidFill>
                      <a:prstDash val="solid"/>
                      <a:round/>
                      <a:headEnd w="med" len="med"/>
                      <a:tailEnd w="med" len="med"/>
                    </a:lnB>
                    <a:noFill/>
                  </a:tcPr>
                </a:tc>
                <a:extLst>
                  <a:ext uri="{0D108BD9-81ED-4DB2-BD59-A6C34878D82A}">
                    <a16:rowId xmlns:a16="http://schemas.microsoft.com/office/drawing/2014/main" val="10002"/>
                  </a:ext>
                </a:extLst>
              </a:tr>
              <a:tr h="228586">
                <a:tc>
                  <a:txBody>
                    <a:bodyPr/>
                    <a:lstStyle/>
                    <a:p>
                      <a:pPr marL="0" lvl="0" indent="0" algn="ctr" rtl="0" eaLnBrk="1" latinLnBrk="0" hangingPunct="1">
                        <a:lnSpc>
                          <a:spcPct val="100000"/>
                        </a:lnSpc>
                        <a:spcBef>
                          <a:spcPct val="0"/>
                        </a:spcBef>
                        <a:spcAft>
                          <a:spcPct val="0"/>
                        </a:spcAft>
                        <a:buNone/>
                      </a:pPr>
                      <a:r>
                        <a:rPr kumimoji="1" lang="ko-KR" altLang="en-US" sz="1000" b="0" i="0" u="none" baseline="0">
                          <a:solidFill>
                            <a:srgbClr val="000000">
                              <a:alpha val="100000"/>
                            </a:srgbClr>
                          </a:solidFill>
                          <a:latin typeface="맑은 고딕"/>
                          <a:ea typeface="맑은 고딕"/>
                        </a:rPr>
                        <a:t>출력</a:t>
                      </a:r>
                    </a:p>
                  </a:txBody>
                  <a:tcPr marL="64782" marR="64782" marT="17905" marB="17905" anchor="ctr">
                    <a:lnL>
                      <a:noFill/>
                    </a:lnL>
                    <a:lnR>
                      <a:noFill/>
                    </a:lnR>
                    <a:lnT w="3516" cap="flat" cmpd="sng" algn="ctr">
                      <a:solidFill>
                        <a:srgbClr val="000000">
                          <a:alpha val="100000"/>
                        </a:srgbClr>
                      </a:solidFill>
                      <a:prstDash val="solid"/>
                      <a:round/>
                      <a:headEnd w="med" len="med"/>
                      <a:tailEnd w="med" len="med"/>
                    </a:lnT>
                    <a:lnB w="3516" cap="flat" cmpd="sng" algn="ctr">
                      <a:solidFill>
                        <a:srgbClr val="000000">
                          <a:alpha val="100000"/>
                        </a:srgbClr>
                      </a:solidFill>
                      <a:prstDash val="solid"/>
                      <a:round/>
                      <a:headEnd w="med" len="med"/>
                      <a:tailEnd w="med" len="med"/>
                    </a:lnB>
                    <a:noFill/>
                  </a:tcPr>
                </a:tc>
                <a:tc>
                  <a:txBody>
                    <a:bodyPr/>
                    <a:lstStyle/>
                    <a:p>
                      <a:pPr marL="0" lvl="0" indent="0" algn="ctr" rtl="0" eaLnBrk="1" latinLnBrk="0" hangingPunct="1">
                        <a:lnSpc>
                          <a:spcPct val="100000"/>
                        </a:lnSpc>
                        <a:spcBef>
                          <a:spcPct val="0"/>
                        </a:spcBef>
                        <a:spcAft>
                          <a:spcPct val="0"/>
                        </a:spcAft>
                        <a:buNone/>
                      </a:pPr>
                      <a:r>
                        <a:rPr kumimoji="1" lang="ko-KR" altLang="en-US" sz="1000" b="0" i="0" u="none" baseline="0">
                          <a:solidFill>
                            <a:srgbClr val="000000">
                              <a:alpha val="100000"/>
                            </a:srgbClr>
                          </a:solidFill>
                          <a:latin typeface="맑은 고딕"/>
                          <a:ea typeface="맑은 고딕"/>
                        </a:rPr>
                        <a:t>읽기 시작</a:t>
                      </a:r>
                    </a:p>
                  </a:txBody>
                  <a:tcPr marL="64782" marR="64782" marT="17905" marB="17905" anchor="ctr">
                    <a:lnL>
                      <a:noFill/>
                    </a:lnL>
                    <a:lnR>
                      <a:noFill/>
                    </a:lnR>
                    <a:lnT w="3516" cap="flat" cmpd="sng" algn="ctr">
                      <a:solidFill>
                        <a:srgbClr val="000000">
                          <a:alpha val="100000"/>
                        </a:srgbClr>
                      </a:solidFill>
                      <a:prstDash val="solid"/>
                      <a:round/>
                      <a:headEnd w="med" len="med"/>
                      <a:tailEnd w="med" len="med"/>
                    </a:lnT>
                    <a:lnB w="3516" cap="flat" cmpd="sng" algn="ctr">
                      <a:solidFill>
                        <a:srgbClr val="000000">
                          <a:alpha val="100000"/>
                        </a:srgbClr>
                      </a:solidFill>
                      <a:prstDash val="solid"/>
                      <a:round/>
                      <a:headEnd w="med" len="med"/>
                      <a:tailEnd w="med" len="med"/>
                    </a:lnB>
                    <a:noFill/>
                  </a:tcPr>
                </a:tc>
                <a:tc>
                  <a:txBody>
                    <a:bodyPr/>
                    <a:lstStyle/>
                    <a:p>
                      <a:pPr marL="0" lvl="0" indent="0" algn="just" rtl="0" eaLnBrk="1" latinLnBrk="1" hangingPunct="1">
                        <a:lnSpc>
                          <a:spcPct val="100000"/>
                        </a:lnSpc>
                        <a:spcBef>
                          <a:spcPct val="0"/>
                        </a:spcBef>
                        <a:spcAft>
                          <a:spcPct val="0"/>
                        </a:spcAft>
                        <a:buNone/>
                      </a:pPr>
                      <a:r>
                        <a:rPr kumimoji="1" lang="ko-KR" altLang="en-US" sz="1000" b="0" i="0" u="none" baseline="0">
                          <a:solidFill>
                            <a:srgbClr val="000000">
                              <a:alpha val="100000"/>
                            </a:srgbClr>
                          </a:solidFill>
                          <a:latin typeface="맑은 고딕"/>
                          <a:ea typeface="맑은 고딕"/>
                        </a:rPr>
                        <a:t>물류 정보를 읽어 기록</a:t>
                      </a:r>
                    </a:p>
                  </a:txBody>
                  <a:tcPr marL="64782" marR="64782" marT="17905" marB="17905" anchor="ctr">
                    <a:lnL>
                      <a:noFill/>
                    </a:lnL>
                    <a:lnR>
                      <a:noFill/>
                    </a:lnR>
                    <a:lnT w="3516" cap="flat" cmpd="sng" algn="ctr">
                      <a:solidFill>
                        <a:srgbClr val="000000">
                          <a:alpha val="100000"/>
                        </a:srgbClr>
                      </a:solidFill>
                      <a:prstDash val="solid"/>
                      <a:round/>
                      <a:headEnd w="med" len="med"/>
                      <a:tailEnd w="med" len="med"/>
                    </a:lnT>
                    <a:lnB w="3516" cap="flat" cmpd="sng" algn="ctr">
                      <a:solidFill>
                        <a:srgbClr val="000000">
                          <a:alpha val="100000"/>
                        </a:srgb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graphicFrame>
        <p:nvGraphicFramePr>
          <p:cNvPr id="23896" name="표 23895"/>
          <p:cNvGraphicFramePr/>
          <p:nvPr/>
        </p:nvGraphicFramePr>
        <p:xfrm>
          <a:off x="4417231" y="4198147"/>
          <a:ext cx="3823644" cy="797750"/>
        </p:xfrm>
        <a:graphic>
          <a:graphicData uri="http://schemas.openxmlformats.org/drawingml/2006/table">
            <a:tbl>
              <a:tblPr firstRow="1" bandRow="1"/>
              <a:tblGrid>
                <a:gridCol w="1495179">
                  <a:extLst>
                    <a:ext uri="{9D8B030D-6E8A-4147-A177-3AD203B41FA5}">
                      <a16:colId xmlns:a16="http://schemas.microsoft.com/office/drawing/2014/main" val="20000"/>
                    </a:ext>
                  </a:extLst>
                </a:gridCol>
                <a:gridCol w="2328465">
                  <a:extLst>
                    <a:ext uri="{9D8B030D-6E8A-4147-A177-3AD203B41FA5}">
                      <a16:colId xmlns:a16="http://schemas.microsoft.com/office/drawing/2014/main" val="20001"/>
                    </a:ext>
                  </a:extLst>
                </a:gridCol>
              </a:tblGrid>
              <a:tr h="228586">
                <a:tc gridSpan="2">
                  <a:txBody>
                    <a:bodyPr/>
                    <a:lstStyle/>
                    <a:p>
                      <a:pPr marL="0" lvl="0" indent="0" algn="just" rtl="0" eaLnBrk="1" latinLnBrk="1" hangingPunct="1">
                        <a:lnSpc>
                          <a:spcPct val="100000"/>
                        </a:lnSpc>
                        <a:spcBef>
                          <a:spcPct val="0"/>
                        </a:spcBef>
                        <a:spcAft>
                          <a:spcPct val="0"/>
                        </a:spcAft>
                        <a:buNone/>
                      </a:pPr>
                      <a:r>
                        <a:rPr kumimoji="0" lang="ko-KR" altLang="en-US" sz="1000" b="1" i="0" u="none" baseline="0">
                          <a:solidFill>
                            <a:srgbClr val="000000">
                              <a:alpha val="100000"/>
                            </a:srgbClr>
                          </a:solidFill>
                          <a:latin typeface="맑은 고딕"/>
                          <a:ea typeface="맑은 고딕"/>
                        </a:rPr>
                        <a:t>▶ 선행필수기능 및 예외사항</a:t>
                      </a:r>
                    </a:p>
                  </a:txBody>
                  <a:tcPr marL="64789" marR="64789" marT="17889" marB="17889" anchor="ctr">
                    <a:lnL>
                      <a:noFill/>
                    </a:lnL>
                    <a:lnR>
                      <a:noFill/>
                    </a:lnR>
                    <a:lnT>
                      <a:noFill/>
                    </a:lnT>
                    <a:lnB w="3516" cap="flat" cmpd="sng" algn="ctr">
                      <a:solidFill>
                        <a:srgbClr val="000000">
                          <a:alpha val="100000"/>
                        </a:srgbClr>
                      </a:solidFill>
                      <a:prstDash val="solid"/>
                      <a:round/>
                      <a:headEnd w="med" len="med"/>
                      <a:tailEnd w="med" len="med"/>
                    </a:lnB>
                    <a:solidFill>
                      <a:srgbClr val="FFFFFF">
                        <a:alpha val="100000"/>
                      </a:srgbClr>
                    </a:solidFill>
                  </a:tcPr>
                </a:tc>
                <a:tc hMerge="1">
                  <a:txBody>
                    <a:bodyPr/>
                    <a:lstStyle/>
                    <a:p>
                      <a:pPr marL="0" lvl="0" indent="0" algn="just" rtl="0" eaLnBrk="1" latinLnBrk="1" hangingPunct="1">
                        <a:lnSpc>
                          <a:spcPct val="100000"/>
                        </a:lnSpc>
                        <a:spcBef>
                          <a:spcPct val="0"/>
                        </a:spcBef>
                        <a:spcAft>
                          <a:spcPct val="0"/>
                        </a:spcAft>
                        <a:buNone/>
                      </a:pPr>
                      <a:r>
                        <a:rPr kumimoji="1" lang="en-US" altLang="ko-KR" sz="1000" b="0" i="0" u="none" baseline="0">
                          <a:solidFill>
                            <a:srgbClr val="000000">
                              <a:alpha val="100000"/>
                            </a:srgbClr>
                          </a:solidFill>
                          <a:latin typeface="맑은 고딕"/>
                          <a:ea typeface="맑은 고딕"/>
                        </a:rPr>
                        <a:t>중복된 선택이라는 알림이 뜨며, 분류 기준이 바뀌지 않고 고정된다.</a:t>
                      </a:r>
                    </a:p>
                  </a:txBody>
                  <a:tcPr marL="64789" marR="64789" marT="17889" marB="17889" anchor="ctr">
                    <a:lnL>
                      <a:noFill/>
                    </a:lnL>
                    <a:lnR>
                      <a:noFill/>
                    </a:lnR>
                    <a:lnT>
                      <a:noFill/>
                    </a:lnT>
                    <a:lnB w="3516" cap="flat" cmpd="sng" algn="ctr">
                      <a:solidFill>
                        <a:srgbClr val="000000">
                          <a:alpha val="100000"/>
                        </a:srgbClr>
                      </a:solidFill>
                      <a:prstDash val="solid"/>
                      <a:round/>
                      <a:headEnd w="med" len="med"/>
                      <a:tailEnd w="med" len="med"/>
                    </a:lnB>
                  </a:tcPr>
                </a:tc>
                <a:extLst>
                  <a:ext uri="{0D108BD9-81ED-4DB2-BD59-A6C34878D82A}">
                    <a16:rowId xmlns:a16="http://schemas.microsoft.com/office/drawing/2014/main" val="10000"/>
                  </a:ext>
                </a:extLst>
              </a:tr>
              <a:tr h="228586">
                <a:tc>
                  <a:txBody>
                    <a:bodyPr/>
                    <a:lstStyle/>
                    <a:p>
                      <a:pPr marL="0" lvl="0" indent="0" algn="ctr" rtl="0" eaLnBrk="1" latinLnBrk="0" hangingPunct="1">
                        <a:lnSpc>
                          <a:spcPct val="100000"/>
                        </a:lnSpc>
                        <a:spcBef>
                          <a:spcPct val="0"/>
                        </a:spcBef>
                        <a:spcAft>
                          <a:spcPct val="0"/>
                        </a:spcAft>
                        <a:buNone/>
                      </a:pPr>
                      <a:r>
                        <a:rPr kumimoji="0" lang="ko-KR" altLang="en-US" sz="1000" b="1" i="0" u="none" baseline="0">
                          <a:solidFill>
                            <a:srgbClr val="000000">
                              <a:alpha val="100000"/>
                            </a:srgbClr>
                          </a:solidFill>
                          <a:latin typeface="맑은 고딕"/>
                          <a:ea typeface="맑은 고딕"/>
                        </a:rPr>
                        <a:t>기능명 / 예외사항</a:t>
                      </a:r>
                    </a:p>
                  </a:txBody>
                  <a:tcPr marL="64789" marR="64789" marT="17889" marB="17889" anchor="ctr">
                    <a:lnL>
                      <a:noFill/>
                    </a:lnL>
                    <a:lnR>
                      <a:noFill/>
                    </a:lnR>
                    <a:lnT w="3516" cap="flat" cmpd="sng" algn="ctr">
                      <a:solidFill>
                        <a:srgbClr val="000000">
                          <a:alpha val="100000"/>
                        </a:srgbClr>
                      </a:solidFill>
                      <a:prstDash val="solid"/>
                      <a:round/>
                      <a:headEnd w="med" len="med"/>
                      <a:tailEnd w="med" len="med"/>
                    </a:lnT>
                    <a:lnB w="3516" cap="flat" cmpd="sng" algn="ctr">
                      <a:solidFill>
                        <a:srgbClr val="000000">
                          <a:alpha val="100000"/>
                        </a:srgbClr>
                      </a:solidFill>
                      <a:prstDash val="solid"/>
                      <a:round/>
                      <a:headEnd w="med" len="med"/>
                      <a:tailEnd w="med" len="med"/>
                    </a:lnB>
                    <a:solidFill>
                      <a:srgbClr val="C1D6ED">
                        <a:alpha val="100000"/>
                      </a:srgbClr>
                    </a:solidFill>
                  </a:tcPr>
                </a:tc>
                <a:tc>
                  <a:txBody>
                    <a:bodyPr/>
                    <a:lstStyle/>
                    <a:p>
                      <a:pPr marL="0" lvl="0" indent="0" algn="ctr" rtl="0" eaLnBrk="1" latinLnBrk="0" hangingPunct="1">
                        <a:lnSpc>
                          <a:spcPct val="100000"/>
                        </a:lnSpc>
                        <a:spcBef>
                          <a:spcPct val="0"/>
                        </a:spcBef>
                        <a:spcAft>
                          <a:spcPct val="0"/>
                        </a:spcAft>
                        <a:buNone/>
                      </a:pPr>
                      <a:r>
                        <a:rPr kumimoji="0" lang="ko-KR" altLang="en-US" sz="1000" b="1" i="0" u="none" baseline="0">
                          <a:solidFill>
                            <a:srgbClr val="000000">
                              <a:alpha val="100000"/>
                            </a:srgbClr>
                          </a:solidFill>
                          <a:latin typeface="맑은 고딕"/>
                          <a:ea typeface="맑은 고딕"/>
                        </a:rPr>
                        <a:t>설명</a:t>
                      </a:r>
                    </a:p>
                  </a:txBody>
                  <a:tcPr marL="64789" marR="64789" marT="17889" marB="17889" anchor="ctr">
                    <a:lnL>
                      <a:noFill/>
                    </a:lnL>
                    <a:lnR>
                      <a:noFill/>
                    </a:lnR>
                    <a:lnT w="3516" cap="flat" cmpd="sng" algn="ctr">
                      <a:solidFill>
                        <a:srgbClr val="000000">
                          <a:alpha val="100000"/>
                        </a:srgbClr>
                      </a:solidFill>
                      <a:prstDash val="solid"/>
                      <a:round/>
                      <a:headEnd w="med" len="med"/>
                      <a:tailEnd w="med" len="med"/>
                    </a:lnT>
                    <a:lnB w="3516" cap="flat" cmpd="sng" algn="ctr">
                      <a:solidFill>
                        <a:srgbClr val="000000">
                          <a:alpha val="100000"/>
                        </a:srgbClr>
                      </a:solidFill>
                      <a:prstDash val="solid"/>
                      <a:round/>
                      <a:headEnd w="med" len="med"/>
                      <a:tailEnd w="med" len="med"/>
                    </a:lnB>
                    <a:solidFill>
                      <a:srgbClr val="C1D6ED">
                        <a:alpha val="100000"/>
                      </a:srgbClr>
                    </a:solidFill>
                  </a:tcPr>
                </a:tc>
                <a:extLst>
                  <a:ext uri="{0D108BD9-81ED-4DB2-BD59-A6C34878D82A}">
                    <a16:rowId xmlns:a16="http://schemas.microsoft.com/office/drawing/2014/main" val="10001"/>
                  </a:ext>
                </a:extLst>
              </a:tr>
              <a:tr h="338103">
                <a:tc>
                  <a:txBody>
                    <a:bodyPr/>
                    <a:lstStyle/>
                    <a:p>
                      <a:pPr marL="0" lvl="0" indent="0" algn="just" rtl="0" eaLnBrk="1" latinLnBrk="1" hangingPunct="1">
                        <a:lnSpc>
                          <a:spcPct val="100000"/>
                        </a:lnSpc>
                        <a:spcBef>
                          <a:spcPct val="0"/>
                        </a:spcBef>
                        <a:spcAft>
                          <a:spcPct val="0"/>
                        </a:spcAft>
                        <a:buNone/>
                      </a:pPr>
                      <a:r>
                        <a:rPr kumimoji="1" lang="ko-KR" altLang="en-US" sz="1000" b="0" i="0" u="none" baseline="0">
                          <a:solidFill>
                            <a:srgbClr val="000000">
                              <a:alpha val="100000"/>
                            </a:srgbClr>
                          </a:solidFill>
                          <a:latin typeface="맑은 고딕"/>
                          <a:ea typeface="맑은 고딕"/>
                        </a:rPr>
                        <a:t>옵션버튼 중복 선택 시</a:t>
                      </a:r>
                    </a:p>
                  </a:txBody>
                  <a:tcPr marL="64789" marR="64789" marT="17889" marB="17889" anchor="ctr">
                    <a:lnL>
                      <a:noFill/>
                    </a:lnL>
                    <a:lnR>
                      <a:noFill/>
                    </a:lnR>
                    <a:lnT w="3516" cap="flat" cmpd="sng" algn="ctr">
                      <a:solidFill>
                        <a:srgbClr val="000000">
                          <a:alpha val="100000"/>
                        </a:srgbClr>
                      </a:solidFill>
                      <a:prstDash val="solid"/>
                      <a:round/>
                      <a:headEnd w="med" len="med"/>
                      <a:tailEnd w="med" len="med"/>
                    </a:lnT>
                    <a:lnB w="3516" cap="flat" cmpd="sng" algn="ctr">
                      <a:solidFill>
                        <a:srgbClr val="000000">
                          <a:alpha val="100000"/>
                        </a:srgbClr>
                      </a:solidFill>
                      <a:prstDash val="solid"/>
                      <a:round/>
                      <a:headEnd w="med" len="med"/>
                      <a:tailEnd w="med" len="med"/>
                    </a:lnB>
                    <a:noFill/>
                  </a:tcPr>
                </a:tc>
                <a:tc>
                  <a:txBody>
                    <a:bodyPr/>
                    <a:lstStyle/>
                    <a:p>
                      <a:pPr marL="0" lvl="0" indent="0" algn="just" rtl="0" eaLnBrk="1" latinLnBrk="1" hangingPunct="1">
                        <a:lnSpc>
                          <a:spcPct val="100000"/>
                        </a:lnSpc>
                        <a:spcBef>
                          <a:spcPct val="0"/>
                        </a:spcBef>
                        <a:spcAft>
                          <a:spcPct val="0"/>
                        </a:spcAft>
                        <a:buNone/>
                      </a:pPr>
                      <a:r>
                        <a:rPr kumimoji="1" lang="en-US" altLang="ko-KR" sz="1000" b="0" i="0" u="none" baseline="0">
                          <a:solidFill>
                            <a:srgbClr val="000000">
                              <a:alpha val="100000"/>
                            </a:srgbClr>
                          </a:solidFill>
                          <a:latin typeface="맑은 고딕"/>
                          <a:ea typeface="맑은 고딕"/>
                        </a:rPr>
                        <a:t>중복된 선택이라는 알림이 뜨며, 분류 기준이 바뀌지 않고 고정된다.</a:t>
                      </a:r>
                    </a:p>
                  </a:txBody>
                  <a:tcPr marL="64789" marR="64789" marT="17889" marB="17889" anchor="ctr">
                    <a:lnL>
                      <a:noFill/>
                    </a:lnL>
                    <a:lnR>
                      <a:noFill/>
                    </a:lnR>
                    <a:lnT w="3516" cap="flat" cmpd="sng" algn="ctr">
                      <a:solidFill>
                        <a:srgbClr val="000000">
                          <a:alpha val="100000"/>
                        </a:srgbClr>
                      </a:solidFill>
                      <a:prstDash val="solid"/>
                      <a:round/>
                      <a:headEnd w="med" len="med"/>
                      <a:tailEnd w="med" len="med"/>
                    </a:lnT>
                    <a:lnB w="3516" cap="flat" cmpd="sng" algn="ctr">
                      <a:solidFill>
                        <a:srgbClr val="000000">
                          <a:alpha val="100000"/>
                        </a:srgb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pic>
        <p:nvPicPr>
          <p:cNvPr id="24176" name="그림 24175"/>
          <p:cNvPicPr>
            <a:picLocks noChangeAspect="1"/>
          </p:cNvPicPr>
          <p:nvPr/>
        </p:nvPicPr>
        <p:blipFill rotWithShape="1">
          <a:blip r:embed="rId3">
            <a:lum/>
          </a:blip>
          <a:stretch>
            <a:fillRect/>
          </a:stretch>
        </p:blipFill>
        <p:spPr>
          <a:xfrm>
            <a:off x="8101131" y="119058"/>
            <a:ext cx="868185" cy="279310"/>
          </a:xfrm>
          <a:prstGeom prst="rect">
            <a:avLst/>
          </a:prstGeom>
          <a:noFill/>
          <a:ln>
            <a:noFill/>
          </a:ln>
        </p:spPr>
      </p:pic>
      <p:grpSp>
        <p:nvGrpSpPr>
          <p:cNvPr id="23924" name="Group 1"/>
          <p:cNvGrpSpPr/>
          <p:nvPr/>
        </p:nvGrpSpPr>
        <p:grpSpPr>
          <a:xfrm>
            <a:off x="558677" y="2122126"/>
            <a:ext cx="2777647" cy="1068179"/>
            <a:chOff x="558677" y="2122126"/>
            <a:chExt cx="2777647" cy="1068180"/>
          </a:xfrm>
        </p:grpSpPr>
        <p:pic>
          <p:nvPicPr>
            <p:cNvPr id="24181" name="그림 24180"/>
            <p:cNvPicPr>
              <a:picLocks noChangeAspect="1"/>
            </p:cNvPicPr>
            <p:nvPr/>
          </p:nvPicPr>
          <p:blipFill rotWithShape="1">
            <a:blip r:embed="rId4">
              <a:lum/>
            </a:blip>
            <a:stretch>
              <a:fillRect/>
            </a:stretch>
          </p:blipFill>
          <p:spPr>
            <a:xfrm>
              <a:off x="558677" y="2122126"/>
              <a:ext cx="2777647" cy="265021"/>
            </a:xfrm>
            <a:prstGeom prst="rect">
              <a:avLst/>
            </a:prstGeom>
            <a:noFill/>
            <a:ln>
              <a:noFill/>
            </a:ln>
          </p:spPr>
        </p:pic>
        <p:pic>
          <p:nvPicPr>
            <p:cNvPr id="24182" name="그림 24181"/>
            <p:cNvPicPr>
              <a:picLocks noChangeAspect="1"/>
            </p:cNvPicPr>
            <p:nvPr/>
          </p:nvPicPr>
          <p:blipFill rotWithShape="1">
            <a:blip r:embed="rId5">
              <a:lum/>
            </a:blip>
            <a:srcRect l="450" t="2730"/>
            <a:stretch>
              <a:fillRect/>
            </a:stretch>
          </p:blipFill>
          <p:spPr>
            <a:xfrm>
              <a:off x="693588" y="2498280"/>
              <a:ext cx="1109484" cy="690406"/>
            </a:xfrm>
            <a:prstGeom prst="rect">
              <a:avLst/>
            </a:prstGeom>
            <a:noFill/>
            <a:ln>
              <a:noFill/>
            </a:ln>
          </p:spPr>
        </p:pic>
        <p:pic>
          <p:nvPicPr>
            <p:cNvPr id="24183" name="그림 24182"/>
            <p:cNvPicPr>
              <a:picLocks noChangeAspect="1"/>
            </p:cNvPicPr>
            <p:nvPr/>
          </p:nvPicPr>
          <p:blipFill rotWithShape="1">
            <a:blip r:embed="rId6">
              <a:lum/>
            </a:blip>
            <a:stretch>
              <a:fillRect/>
            </a:stretch>
          </p:blipFill>
          <p:spPr>
            <a:xfrm>
              <a:off x="1872901" y="2499843"/>
              <a:ext cx="1415811" cy="690462"/>
            </a:xfrm>
            <a:prstGeom prst="rect">
              <a:avLst/>
            </a:prstGeom>
            <a:noFill/>
            <a:ln>
              <a:noFill/>
            </a:ln>
          </p:spPr>
        </p:pic>
      </p:grpSp>
    </p:spTree>
    <p:extLst>
      <p:ext uri="{BB962C8B-B14F-4D97-AF65-F5344CB8AC3E}">
        <p14:creationId xmlns:p14="http://schemas.microsoft.com/office/powerpoint/2010/main" val="3437339364"/>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92" name="TextBox 25091"/>
          <p:cNvSpPr txBox="1"/>
          <p:nvPr/>
        </p:nvSpPr>
        <p:spPr>
          <a:xfrm>
            <a:off x="101587" y="0"/>
            <a:ext cx="3095025" cy="1118973"/>
          </a:xfrm>
          <a:prstGeom prst="rect">
            <a:avLst/>
          </a:prstGeom>
          <a:solidFill>
            <a:srgbClr val="3B5AA8">
              <a:alpha val="100000"/>
            </a:srgbClr>
          </a:solidFill>
          <a:ln>
            <a:noFill/>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cxnSp>
        <p:nvCxnSpPr>
          <p:cNvPr id="25093" name="직선 연결선 25092"/>
          <p:cNvCxnSpPr/>
          <p:nvPr/>
        </p:nvCxnSpPr>
        <p:spPr>
          <a:xfrm>
            <a:off x="417459" y="534899"/>
            <a:ext cx="2591886" cy="0"/>
          </a:xfrm>
          <a:prstGeom prst="line">
            <a:avLst/>
          </a:prstGeom>
          <a:noFill/>
          <a:ln w="28801" cap="flat" cmpd="sng" algn="ctr">
            <a:solidFill>
              <a:srgbClr val="F2F2F2">
                <a:alpha val="100000"/>
              </a:srgbClr>
            </a:solidFill>
            <a:prstDash val="solid"/>
            <a:round/>
            <a:headEnd w="med" len="med"/>
            <a:tailEnd w="med" len="med"/>
          </a:ln>
        </p:spPr>
      </p:cxnSp>
      <p:cxnSp>
        <p:nvCxnSpPr>
          <p:cNvPr id="25094" name="직선 연결선 25093"/>
          <p:cNvCxnSpPr/>
          <p:nvPr/>
        </p:nvCxnSpPr>
        <p:spPr>
          <a:xfrm>
            <a:off x="3269678" y="542825"/>
            <a:ext cx="5321865" cy="0"/>
          </a:xfrm>
          <a:prstGeom prst="line">
            <a:avLst/>
          </a:prstGeom>
          <a:noFill/>
          <a:ln w="28801" cap="flat" cmpd="sng" algn="ctr">
            <a:solidFill>
              <a:srgbClr val="3B5AA8">
                <a:alpha val="100000"/>
              </a:srgbClr>
            </a:solidFill>
            <a:prstDash val="solid"/>
            <a:round/>
            <a:headEnd w="med" len="med"/>
            <a:tailEnd w="med" len="med"/>
          </a:ln>
        </p:spPr>
      </p:cxnSp>
      <p:sp>
        <p:nvSpPr>
          <p:cNvPr id="25095" name="TextBox 25094"/>
          <p:cNvSpPr txBox="1"/>
          <p:nvPr/>
        </p:nvSpPr>
        <p:spPr>
          <a:xfrm>
            <a:off x="317434" y="685662"/>
            <a:ext cx="2952244" cy="273003"/>
          </a:xfrm>
          <a:prstGeom prst="rect">
            <a:avLst/>
          </a:prstGeom>
          <a:noFill/>
          <a:ln>
            <a:noFill/>
          </a:ln>
        </p:spPr>
        <p:txBody>
          <a:bodyPr vert="horz" wrap="square" lIns="91440" tIns="45720" rIns="91440" bIns="45720" anchor="t">
            <a:noAutofit/>
          </a:bodyPr>
          <a:lstStyle/>
          <a:p>
            <a:pPr marL="0" lvl="0" indent="0" algn="l" rtl="0" eaLnBrk="1" latinLnBrk="1" hangingPunct="1">
              <a:lnSpc>
                <a:spcPct val="100000"/>
              </a:lnSpc>
              <a:spcBef>
                <a:spcPct val="0"/>
              </a:spcBef>
              <a:spcAft>
                <a:spcPct val="0"/>
              </a:spcAft>
              <a:buNone/>
            </a:pPr>
            <a:r>
              <a:rPr kumimoji="0" lang="en-US" altLang="ko-KR" sz="1700" b="1" i="0" u="none" baseline="0">
                <a:solidFill>
                  <a:srgbClr val="FFFFFF">
                    <a:alpha val="100000"/>
                  </a:srgbClr>
                </a:solidFill>
                <a:latin typeface="맑은 고딕"/>
                <a:ea typeface="맑은 고딕"/>
              </a:rPr>
              <a:t>| 화면설계서 - </a:t>
            </a:r>
            <a:r>
              <a:rPr kumimoji="0" lang="en-US" altLang="ko-KR" sz="1000" b="1" i="0" u="none" baseline="0">
                <a:solidFill>
                  <a:srgbClr val="FFFFFF">
                    <a:alpha val="100000"/>
                  </a:srgbClr>
                </a:solidFill>
                <a:latin typeface="맑은 고딕"/>
                <a:ea typeface="맑은 고딕"/>
              </a:rPr>
              <a:t>사용자 인터페이스(sw)</a:t>
            </a:r>
          </a:p>
        </p:txBody>
      </p:sp>
      <p:pic>
        <p:nvPicPr>
          <p:cNvPr id="25096" name="그림 25095"/>
          <p:cNvPicPr>
            <a:picLocks noChangeAspect="1"/>
          </p:cNvPicPr>
          <p:nvPr/>
        </p:nvPicPr>
        <p:blipFill rotWithShape="1">
          <a:blip r:embed="rId2">
            <a:lum/>
          </a:blip>
          <a:stretch>
            <a:fillRect/>
          </a:stretch>
        </p:blipFill>
        <p:spPr>
          <a:xfrm>
            <a:off x="8661428" y="469816"/>
            <a:ext cx="455526" cy="158745"/>
          </a:xfrm>
          <a:prstGeom prst="rect">
            <a:avLst/>
          </a:prstGeom>
          <a:noFill/>
          <a:ln>
            <a:noFill/>
          </a:ln>
        </p:spPr>
      </p:pic>
      <p:sp>
        <p:nvSpPr>
          <p:cNvPr id="25097" name="자유형: 도형 25096"/>
          <p:cNvSpPr/>
          <p:nvPr/>
        </p:nvSpPr>
        <p:spPr>
          <a:xfrm>
            <a:off x="-571348" y="-569729"/>
            <a:ext cx="1168149" cy="1153804"/>
          </a:xfrm>
          <a:custGeom>
            <a:avLst/>
            <a:gdLst>
              <a:gd name="T0" fmla="*/ 0 w 737"/>
              <a:gd name="T1" fmla="*/ 0 h 728"/>
              <a:gd name="T2" fmla="*/ 737 w 737"/>
              <a:gd name="T3" fmla="*/ 728 h 728"/>
            </a:gdLst>
            <a:ahLst/>
            <a:cxnLst/>
            <a:rect l="T0" t="T1" r="T2" b="T3"/>
            <a:pathLst>
              <a:path w="737" h="728">
                <a:moveTo>
                  <a:pt x="0" y="726"/>
                </a:moveTo>
                <a:cubicBezTo>
                  <a:pt x="193" y="728"/>
                  <a:pt x="380" y="655"/>
                  <a:pt x="518" y="521"/>
                </a:cubicBezTo>
                <a:cubicBezTo>
                  <a:pt x="658" y="384"/>
                  <a:pt x="737" y="195"/>
                  <a:pt x="737" y="0"/>
                </a:cubicBezTo>
                <a:lnTo>
                  <a:pt x="378" y="0"/>
                </a:lnTo>
                <a:cubicBezTo>
                  <a:pt x="378" y="97"/>
                  <a:pt x="337" y="191"/>
                  <a:pt x="264" y="260"/>
                </a:cubicBezTo>
                <a:cubicBezTo>
                  <a:pt x="193" y="328"/>
                  <a:pt x="100" y="364"/>
                  <a:pt x="2" y="364"/>
                </a:cubicBezTo>
                <a:cubicBezTo>
                  <a:pt x="0" y="485"/>
                  <a:pt x="0" y="605"/>
                  <a:pt x="0" y="726"/>
                </a:cubicBezTo>
                <a:lnTo>
                  <a:pt x="0" y="726"/>
                </a:lnTo>
                <a:close/>
              </a:path>
            </a:pathLst>
          </a:custGeom>
          <a:solidFill>
            <a:srgbClr val="FFFFFF">
              <a:alpha val="100000"/>
            </a:srgbClr>
          </a:solidFill>
          <a:ln w="25676" cap="flat" cmpd="sng" algn="ctr">
            <a:solidFill>
              <a:srgbClr val="FFFFFF">
                <a:alpha val="100000"/>
              </a:srgbClr>
            </a:solidFill>
            <a:prstDash val="solid"/>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pic>
        <p:nvPicPr>
          <p:cNvPr id="25098" name="그림 25097"/>
          <p:cNvPicPr>
            <a:picLocks noChangeAspect="1"/>
          </p:cNvPicPr>
          <p:nvPr/>
        </p:nvPicPr>
        <p:blipFill rotWithShape="1">
          <a:blip r:embed="rId3">
            <a:lum/>
          </a:blip>
          <a:stretch>
            <a:fillRect/>
          </a:stretch>
        </p:blipFill>
        <p:spPr>
          <a:xfrm>
            <a:off x="8101131" y="119058"/>
            <a:ext cx="868185" cy="279310"/>
          </a:xfrm>
          <a:prstGeom prst="rect">
            <a:avLst/>
          </a:prstGeom>
          <a:noFill/>
          <a:ln>
            <a:noFill/>
          </a:ln>
        </p:spPr>
      </p:pic>
      <p:pic>
        <p:nvPicPr>
          <p:cNvPr id="25099" name="그림 25098"/>
          <p:cNvPicPr>
            <a:picLocks noChangeAspect="1"/>
          </p:cNvPicPr>
          <p:nvPr/>
        </p:nvPicPr>
        <p:blipFill rotWithShape="1">
          <a:blip r:embed="rId4">
            <a:lum/>
          </a:blip>
          <a:srcRect b="2590"/>
          <a:stretch>
            <a:fillRect/>
          </a:stretch>
        </p:blipFill>
        <p:spPr>
          <a:xfrm>
            <a:off x="111076" y="1276100"/>
            <a:ext cx="6507597" cy="3569642"/>
          </a:xfrm>
          <a:prstGeom prst="rect">
            <a:avLst/>
          </a:prstGeom>
          <a:noFill/>
          <a:ln>
            <a:noFill/>
          </a:ln>
        </p:spPr>
      </p:pic>
      <p:pic>
        <p:nvPicPr>
          <p:cNvPr id="25100" name="그림 25099"/>
          <p:cNvPicPr>
            <a:picLocks noChangeAspect="1"/>
          </p:cNvPicPr>
          <p:nvPr/>
        </p:nvPicPr>
        <p:blipFill rotWithShape="1">
          <a:blip r:embed="rId5">
            <a:lum/>
          </a:blip>
          <a:stretch>
            <a:fillRect/>
          </a:stretch>
        </p:blipFill>
        <p:spPr>
          <a:xfrm>
            <a:off x="6934545" y="1274537"/>
            <a:ext cx="1034856" cy="1028493"/>
          </a:xfrm>
          <a:prstGeom prst="rect">
            <a:avLst/>
          </a:prstGeom>
          <a:noFill/>
          <a:ln>
            <a:noFill/>
          </a:ln>
        </p:spPr>
      </p:pic>
      <p:cxnSp>
        <p:nvCxnSpPr>
          <p:cNvPr id="25101" name="직선 화살표 연결선 25100"/>
          <p:cNvCxnSpPr/>
          <p:nvPr/>
        </p:nvCxnSpPr>
        <p:spPr>
          <a:xfrm flipV="1">
            <a:off x="4204510" y="1909405"/>
            <a:ext cx="2801425" cy="649157"/>
          </a:xfrm>
          <a:prstGeom prst="straightConnector1">
            <a:avLst/>
          </a:prstGeom>
          <a:noFill/>
          <a:ln w="38681" cap="flat" cmpd="sng" algn="ctr">
            <a:solidFill>
              <a:srgbClr val="4A7EBB">
                <a:alpha val="100000"/>
              </a:srgbClr>
            </a:solidFill>
            <a:prstDash val="solid"/>
            <a:round/>
            <a:headEnd w="med" len="med"/>
            <a:tailEnd type="triangle" w="med" len="med"/>
          </a:ln>
        </p:spPr>
      </p:cxnSp>
      <p:cxnSp>
        <p:nvCxnSpPr>
          <p:cNvPr id="25102" name="직선 화살표 연결선 25101"/>
          <p:cNvCxnSpPr/>
          <p:nvPr/>
        </p:nvCxnSpPr>
        <p:spPr>
          <a:xfrm>
            <a:off x="7439248" y="2342717"/>
            <a:ext cx="0" cy="574585"/>
          </a:xfrm>
          <a:prstGeom prst="straightConnector1">
            <a:avLst/>
          </a:prstGeom>
          <a:noFill/>
          <a:ln w="38569" cap="flat" cmpd="sng" algn="ctr">
            <a:solidFill>
              <a:srgbClr val="4C81C0">
                <a:alpha val="100000"/>
              </a:srgbClr>
            </a:solidFill>
            <a:prstDash val="solid"/>
            <a:round/>
            <a:headEnd w="med" len="med"/>
            <a:tailEnd type="triangle" w="med" len="med"/>
          </a:ln>
        </p:spPr>
      </p:cxnSp>
      <p:sp>
        <p:nvSpPr>
          <p:cNvPr id="25103" name="TextBox 25102"/>
          <p:cNvSpPr txBox="1"/>
          <p:nvPr/>
        </p:nvSpPr>
        <p:spPr>
          <a:xfrm>
            <a:off x="6861536" y="2917302"/>
            <a:ext cx="1583989" cy="445982"/>
          </a:xfrm>
          <a:prstGeom prst="rect">
            <a:avLst/>
          </a:prstGeom>
          <a:noFill/>
          <a:ln>
            <a:noFill/>
          </a:ln>
        </p:spPr>
        <p:txBody>
          <a:bodyPr vert="horz" wrap="square" lIns="91440" tIns="45720" rIns="91440" bIns="45720" anchor="t">
            <a:spAutoFit/>
          </a:bodyPr>
          <a:lstStyle/>
          <a:p>
            <a:pPr marL="0" lvl="0" indent="0" algn="l" rtl="0" eaLnBrk="0" latinLnBrk="0" hangingPunct="0">
              <a:lnSpc>
                <a:spcPct val="100000"/>
              </a:lnSpc>
              <a:spcBef>
                <a:spcPct val="0"/>
              </a:spcBef>
              <a:spcAft>
                <a:spcPct val="0"/>
              </a:spcAft>
              <a:buNone/>
            </a:pPr>
            <a:r>
              <a:rPr kumimoji="1" lang="ko-KR" altLang="en-US" sz="1200" b="0" i="0" u="none" baseline="0">
                <a:solidFill>
                  <a:srgbClr val="000000">
                    <a:alpha val="100000"/>
                  </a:srgbClr>
                </a:solidFill>
                <a:latin typeface="맑은 고딕"/>
                <a:ea typeface="맑은 고딕"/>
              </a:rPr>
              <a:t>비전카메라 작동</a:t>
            </a:r>
          </a:p>
          <a:p>
            <a:pPr marL="0" lvl="0" indent="0" algn="l" rtl="0" eaLnBrk="0" latinLnBrk="0" hangingPunct="0">
              <a:lnSpc>
                <a:spcPct val="100000"/>
              </a:lnSpc>
              <a:spcBef>
                <a:spcPct val="0"/>
              </a:spcBef>
              <a:spcAft>
                <a:spcPct val="0"/>
              </a:spcAft>
              <a:buNone/>
            </a:pPr>
            <a:r>
              <a:rPr kumimoji="1" lang="ko-KR" altLang="en-US" sz="1200" b="0" i="0" u="none" baseline="0">
                <a:solidFill>
                  <a:srgbClr val="000000">
                    <a:alpha val="100000"/>
                  </a:srgbClr>
                </a:solidFill>
                <a:latin typeface="맑은 고딕"/>
                <a:ea typeface="맑은 고딕"/>
              </a:rPr>
              <a:t>로봇 구동</a:t>
            </a:r>
          </a:p>
        </p:txBody>
      </p:sp>
      <p:pic>
        <p:nvPicPr>
          <p:cNvPr id="25104" name="그림 25103" descr="텍스트, 스크린샷, 디자인이(가) 표시된 사진  자동 생성된 설명"/>
          <p:cNvPicPr>
            <a:picLocks noChangeAspect="1"/>
          </p:cNvPicPr>
          <p:nvPr/>
        </p:nvPicPr>
        <p:blipFill rotWithShape="1">
          <a:blip r:embed="rId6">
            <a:lum/>
          </a:blip>
          <a:srcRect l="1960" t="56090" r="1960" b="3800"/>
          <a:stretch>
            <a:fillRect/>
          </a:stretch>
        </p:blipFill>
        <p:spPr>
          <a:xfrm>
            <a:off x="317434" y="4339421"/>
            <a:ext cx="8426492" cy="1974489"/>
          </a:xfrm>
          <a:prstGeom prst="rect">
            <a:avLst/>
          </a:prstGeom>
          <a:noFill/>
          <a:ln>
            <a:noFill/>
          </a:ln>
        </p:spPr>
      </p:pic>
      <p:cxnSp>
        <p:nvCxnSpPr>
          <p:cNvPr id="25108" name="직선 화살표 연결선 25107"/>
          <p:cNvCxnSpPr/>
          <p:nvPr/>
        </p:nvCxnSpPr>
        <p:spPr>
          <a:xfrm>
            <a:off x="1036475" y="3926762"/>
            <a:ext cx="0" cy="574585"/>
          </a:xfrm>
          <a:prstGeom prst="straightConnector1">
            <a:avLst/>
          </a:prstGeom>
          <a:noFill/>
          <a:ln w="38569" cap="flat" cmpd="sng" algn="ctr">
            <a:solidFill>
              <a:srgbClr val="4C81C0">
                <a:alpha val="100000"/>
              </a:srgbClr>
            </a:solidFill>
            <a:prstDash val="solid"/>
            <a:round/>
            <a:headEnd w="med" len="med"/>
            <a:tailEnd type="triangle" w="med" len="med"/>
          </a:ln>
        </p:spPr>
      </p:cxnSp>
      <p:cxnSp>
        <p:nvCxnSpPr>
          <p:cNvPr id="25109" name="직선 화살표 연결선 25108"/>
          <p:cNvCxnSpPr/>
          <p:nvPr/>
        </p:nvCxnSpPr>
        <p:spPr>
          <a:xfrm>
            <a:off x="3628362" y="3998209"/>
            <a:ext cx="0" cy="576148"/>
          </a:xfrm>
          <a:prstGeom prst="straightConnector1">
            <a:avLst/>
          </a:prstGeom>
          <a:noFill/>
          <a:ln w="38569" cap="flat" cmpd="sng" algn="ctr">
            <a:solidFill>
              <a:srgbClr val="4C81C0">
                <a:alpha val="100000"/>
              </a:srgbClr>
            </a:solidFill>
            <a:prstDash val="solid"/>
            <a:round/>
            <a:headEnd w="med" len="med"/>
            <a:tailEnd type="triangle" w="med" len="med"/>
          </a:ln>
        </p:spPr>
      </p:cxnSp>
      <p:cxnSp>
        <p:nvCxnSpPr>
          <p:cNvPr id="25110" name="직선 화살표 연결선 25109"/>
          <p:cNvCxnSpPr/>
          <p:nvPr/>
        </p:nvCxnSpPr>
        <p:spPr>
          <a:xfrm>
            <a:off x="6144114" y="3998209"/>
            <a:ext cx="0" cy="576148"/>
          </a:xfrm>
          <a:prstGeom prst="straightConnector1">
            <a:avLst/>
          </a:prstGeom>
          <a:noFill/>
          <a:ln w="38569" cap="flat" cmpd="sng" algn="ctr">
            <a:solidFill>
              <a:srgbClr val="4C81C0">
                <a:alpha val="100000"/>
              </a:srgbClr>
            </a:solidFill>
            <a:prstDash val="solid"/>
            <a:round/>
            <a:headEnd w="med" len="med"/>
            <a:tailEnd type="triangle" w="med" len="med"/>
          </a:ln>
        </p:spPr>
      </p:cxnSp>
    </p:spTree>
    <p:extLst>
      <p:ext uri="{BB962C8B-B14F-4D97-AF65-F5344CB8AC3E}">
        <p14:creationId xmlns:p14="http://schemas.microsoft.com/office/powerpoint/2010/main" val="3104431642"/>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extBox 7171"/>
          <p:cNvSpPr txBox="1"/>
          <p:nvPr/>
        </p:nvSpPr>
        <p:spPr>
          <a:xfrm>
            <a:off x="98406" y="0"/>
            <a:ext cx="3095081" cy="1115792"/>
          </a:xfrm>
          <a:prstGeom prst="rect">
            <a:avLst/>
          </a:prstGeom>
          <a:solidFill>
            <a:srgbClr val="3B5AA8">
              <a:alpha val="100000"/>
            </a:srgbClr>
          </a:solidFill>
          <a:ln>
            <a:noFill/>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맑은 고딕"/>
              <a:ea typeface="맑은 고딕"/>
            </a:endParaRPr>
          </a:p>
        </p:txBody>
      </p:sp>
      <p:cxnSp>
        <p:nvCxnSpPr>
          <p:cNvPr id="7173" name="직선 연결선 7172"/>
          <p:cNvCxnSpPr/>
          <p:nvPr/>
        </p:nvCxnSpPr>
        <p:spPr>
          <a:xfrm>
            <a:off x="414277" y="531717"/>
            <a:ext cx="2591886" cy="0"/>
          </a:xfrm>
          <a:prstGeom prst="line">
            <a:avLst/>
          </a:prstGeom>
          <a:noFill/>
          <a:ln w="28969" cap="flat" cmpd="sng" algn="ctr">
            <a:solidFill>
              <a:srgbClr val="F2F2F2">
                <a:alpha val="100000"/>
              </a:srgbClr>
            </a:solidFill>
            <a:prstDash val="solid"/>
            <a:round/>
            <a:headEnd w="med" len="med"/>
            <a:tailEnd w="med" len="med"/>
          </a:ln>
        </p:spPr>
      </p:cxnSp>
      <p:cxnSp>
        <p:nvCxnSpPr>
          <p:cNvPr id="7174" name="직선 연결선 7173"/>
          <p:cNvCxnSpPr/>
          <p:nvPr/>
        </p:nvCxnSpPr>
        <p:spPr>
          <a:xfrm>
            <a:off x="3266497" y="539643"/>
            <a:ext cx="5318740" cy="0"/>
          </a:xfrm>
          <a:prstGeom prst="line">
            <a:avLst/>
          </a:prstGeom>
          <a:noFill/>
          <a:ln w="28969" cap="flat" cmpd="sng" algn="ctr">
            <a:solidFill>
              <a:srgbClr val="3B5AA8">
                <a:alpha val="100000"/>
              </a:srgbClr>
            </a:solidFill>
            <a:prstDash val="solid"/>
            <a:round/>
            <a:headEnd w="med" len="med"/>
            <a:tailEnd w="med" len="med"/>
          </a:ln>
        </p:spPr>
      </p:cxnSp>
      <p:sp>
        <p:nvSpPr>
          <p:cNvPr id="7175" name="TextBox 7174"/>
          <p:cNvSpPr txBox="1"/>
          <p:nvPr/>
        </p:nvSpPr>
        <p:spPr>
          <a:xfrm>
            <a:off x="314252" y="684099"/>
            <a:ext cx="2807788" cy="296781"/>
          </a:xfrm>
          <a:prstGeom prst="rect">
            <a:avLst/>
          </a:prstGeom>
          <a:noFill/>
          <a:ln>
            <a:noFill/>
          </a:ln>
        </p:spPr>
        <p:txBody>
          <a:bodyPr vert="horz" wrap="square" lIns="91440" tIns="45720" rIns="91440" bIns="45720" anchor="t">
            <a:noAutofit/>
          </a:bodyPr>
          <a:lstStyle/>
          <a:p>
            <a:pPr marL="0" lvl="0" indent="0" algn="l" defTabSz="393752" rtl="0" eaLnBrk="1" latinLnBrk="1" hangingPunct="1">
              <a:lnSpc>
                <a:spcPct val="100000"/>
              </a:lnSpc>
              <a:spcBef>
                <a:spcPct val="0"/>
              </a:spcBef>
              <a:spcAft>
                <a:spcPct val="0"/>
              </a:spcAft>
              <a:buNone/>
              <a:defRPr/>
            </a:pPr>
            <a:r>
              <a:rPr kumimoji="0" lang="ko-KR" altLang="en-US" sz="1700" b="1" i="0" u="none" baseline="0">
                <a:solidFill>
                  <a:srgbClr val="FFFFFF">
                    <a:alpha val="100000"/>
                  </a:srgbClr>
                </a:solidFill>
                <a:latin typeface="맑은 고딕"/>
                <a:ea typeface="맑은 고딕"/>
              </a:rPr>
              <a:t>| 시장/기술 동향 분석</a:t>
            </a:r>
            <a:endParaRPr kumimoji="0" lang="ko-KR" altLang="en-US" sz="1700" b="1" i="0" u="none">
              <a:solidFill>
                <a:srgbClr val="FFFFFF">
                  <a:alpha val="100000"/>
                </a:srgbClr>
              </a:solidFill>
              <a:latin typeface="맑은 고딕"/>
              <a:ea typeface="맑은 고딕"/>
            </a:endParaRPr>
          </a:p>
        </p:txBody>
      </p:sp>
      <p:pic>
        <p:nvPicPr>
          <p:cNvPr id="7176" name="그림 7175"/>
          <p:cNvPicPr>
            <a:picLocks noChangeAspect="1"/>
          </p:cNvPicPr>
          <p:nvPr/>
        </p:nvPicPr>
        <p:blipFill rotWithShape="1">
          <a:blip r:embed="rId2">
            <a:lum/>
          </a:blip>
          <a:stretch>
            <a:fillRect/>
          </a:stretch>
        </p:blipFill>
        <p:spPr>
          <a:xfrm>
            <a:off x="8655065" y="466634"/>
            <a:ext cx="455526" cy="158745"/>
          </a:xfrm>
          <a:prstGeom prst="rect">
            <a:avLst/>
          </a:prstGeom>
          <a:noFill/>
          <a:ln>
            <a:noFill/>
          </a:ln>
        </p:spPr>
      </p:pic>
      <p:sp>
        <p:nvSpPr>
          <p:cNvPr id="7177" name="자유형: 도형 7176"/>
          <p:cNvSpPr/>
          <p:nvPr/>
        </p:nvSpPr>
        <p:spPr>
          <a:xfrm>
            <a:off x="-568166" y="-566603"/>
            <a:ext cx="1161785" cy="1147496"/>
          </a:xfrm>
          <a:custGeom>
            <a:avLst/>
            <a:gdLst>
              <a:gd name="T0" fmla="*/ 0 w 733"/>
              <a:gd name="T1" fmla="*/ 0 h 724"/>
              <a:gd name="T2" fmla="*/ 733 w 733"/>
              <a:gd name="T3" fmla="*/ 724 h 724"/>
            </a:gdLst>
            <a:ahLst/>
            <a:cxnLst/>
            <a:rect l="T0" t="T1" r="T2" b="T3"/>
            <a:pathLst>
              <a:path w="733" h="724">
                <a:moveTo>
                  <a:pt x="0" y="718"/>
                </a:moveTo>
                <a:cubicBezTo>
                  <a:pt x="400" y="724"/>
                  <a:pt x="729" y="405"/>
                  <a:pt x="733" y="4"/>
                </a:cubicBezTo>
                <a:cubicBezTo>
                  <a:pt x="733" y="4"/>
                  <a:pt x="733" y="0"/>
                  <a:pt x="733" y="0"/>
                </a:cubicBezTo>
                <a:lnTo>
                  <a:pt x="376" y="0"/>
                </a:lnTo>
                <a:cubicBezTo>
                  <a:pt x="376" y="196"/>
                  <a:pt x="209" y="360"/>
                  <a:pt x="4" y="360"/>
                </a:cubicBezTo>
                <a:quadBezTo>
                  <a:pt x="4" y="360"/>
                  <a:pt x="2" y="360"/>
                </a:quadBezTo>
                <a:lnTo>
                  <a:pt x="0" y="718"/>
                </a:lnTo>
                <a:close/>
              </a:path>
            </a:pathLst>
          </a:custGeom>
          <a:solidFill>
            <a:srgbClr val="FFFFFF">
              <a:alpha val="100000"/>
            </a:srgbClr>
          </a:solidFill>
          <a:ln w="25787" cap="flat" cmpd="sng" algn="ctr">
            <a:solidFill>
              <a:srgbClr val="FFFFFF">
                <a:alpha val="100000"/>
              </a:srgbClr>
            </a:solidFill>
            <a:prstDash val="solid"/>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맑은 고딕"/>
              <a:ea typeface="맑은 고딕"/>
            </a:endParaRPr>
          </a:p>
        </p:txBody>
      </p:sp>
      <p:pic>
        <p:nvPicPr>
          <p:cNvPr id="7178" name="그림 7177"/>
          <p:cNvPicPr>
            <a:picLocks noChangeAspect="1"/>
          </p:cNvPicPr>
          <p:nvPr/>
        </p:nvPicPr>
        <p:blipFill rotWithShape="1">
          <a:blip r:embed="rId3">
            <a:lum/>
          </a:blip>
          <a:stretch>
            <a:fillRect/>
          </a:stretch>
        </p:blipFill>
        <p:spPr>
          <a:xfrm>
            <a:off x="8094768" y="115877"/>
            <a:ext cx="868185" cy="279310"/>
          </a:xfrm>
          <a:prstGeom prst="rect">
            <a:avLst/>
          </a:prstGeom>
          <a:noFill/>
          <a:ln>
            <a:noFill/>
          </a:ln>
        </p:spPr>
      </p:pic>
      <p:pic>
        <p:nvPicPr>
          <p:cNvPr id="7179" name="그림 7178" descr="EMB000046582b8f"/>
          <p:cNvPicPr>
            <a:picLocks noChangeAspect="1"/>
          </p:cNvPicPr>
          <p:nvPr/>
        </p:nvPicPr>
        <p:blipFill rotWithShape="1">
          <a:blip r:embed="rId4">
            <a:lum/>
          </a:blip>
          <a:srcRect l="9860" t="7500" r="10200" b="43970"/>
          <a:stretch>
            <a:fillRect/>
          </a:stretch>
        </p:blipFill>
        <p:spPr>
          <a:xfrm>
            <a:off x="931706" y="1763387"/>
            <a:ext cx="7082127" cy="2434760"/>
          </a:xfrm>
          <a:prstGeom prst="rect">
            <a:avLst/>
          </a:prstGeom>
          <a:noFill/>
          <a:ln>
            <a:noFill/>
          </a:ln>
        </p:spPr>
      </p:pic>
      <p:sp>
        <p:nvSpPr>
          <p:cNvPr id="7180" name="TextBox 7179"/>
          <p:cNvSpPr txBox="1"/>
          <p:nvPr/>
        </p:nvSpPr>
        <p:spPr>
          <a:xfrm>
            <a:off x="158745" y="4896536"/>
            <a:ext cx="8799465" cy="1566574"/>
          </a:xfrm>
          <a:prstGeom prst="rect">
            <a:avLst/>
          </a:prstGeom>
          <a:noFill/>
          <a:ln>
            <a:noFill/>
          </a:ln>
        </p:spPr>
        <p:txBody>
          <a:bodyPr vert="horz" wrap="square" lIns="91440" tIns="45720" rIns="91440" bIns="45720" anchor="t">
            <a:spAutoFit/>
          </a:bodyPr>
          <a:lstStyle/>
          <a:p>
            <a:pPr marL="0" lvl="0" indent="0" algn="l" defTabSz="393752" rtl="0" eaLnBrk="1" latinLnBrk="1" hangingPunct="1">
              <a:lnSpc>
                <a:spcPct val="150000"/>
              </a:lnSpc>
              <a:spcBef>
                <a:spcPct val="0"/>
              </a:spcBef>
              <a:spcAft>
                <a:spcPct val="0"/>
              </a:spcAft>
              <a:buNone/>
              <a:defRPr/>
            </a:pPr>
            <a:r>
              <a:rPr kumimoji="1" lang="en-US" altLang="ko-KR" sz="1300" b="0" i="0" u="none" baseline="0">
                <a:solidFill>
                  <a:srgbClr val="1A1918">
                    <a:alpha val="100000"/>
                  </a:srgbClr>
                </a:solidFill>
                <a:latin typeface="맑은 고딕"/>
                <a:ea typeface="맑은 고딕"/>
              </a:rPr>
              <a:t>물류산업 내에서 미들마일(middle mile)은 퍼스트 마일(first mile)과 라스트 마일(last mile) 사이의 중요한 과정이다. </a:t>
            </a:r>
          </a:p>
          <a:p>
            <a:pPr marL="0" lvl="0" indent="0" algn="l" defTabSz="393752" rtl="0" eaLnBrk="1" latinLnBrk="1" hangingPunct="1">
              <a:lnSpc>
                <a:spcPct val="150000"/>
              </a:lnSpc>
              <a:spcBef>
                <a:spcPct val="0"/>
              </a:spcBef>
              <a:spcAft>
                <a:spcPct val="0"/>
              </a:spcAft>
              <a:buNone/>
              <a:defRPr/>
            </a:pPr>
            <a:r>
              <a:rPr kumimoji="1" lang="en-US" altLang="ko-KR" sz="1300" b="0" i="0" u="none" baseline="0">
                <a:solidFill>
                  <a:srgbClr val="1A1918">
                    <a:alpha val="100000"/>
                  </a:srgbClr>
                </a:solidFill>
                <a:latin typeface="맑은 고딕"/>
                <a:ea typeface="맑은 고딕"/>
              </a:rPr>
              <a:t>퍼스트 마일은 제품이 제조사에서 첫 물류 단계로 이동하는 것을, 라스트 마일은 허브에서 소비자에게 전달되는 마지막 단계를의미한다. </a:t>
            </a:r>
          </a:p>
          <a:p>
            <a:pPr marL="0" lvl="0" indent="0" algn="l" defTabSz="393752" rtl="0" eaLnBrk="1" latinLnBrk="1" hangingPunct="1">
              <a:lnSpc>
                <a:spcPct val="150000"/>
              </a:lnSpc>
              <a:spcBef>
                <a:spcPct val="0"/>
              </a:spcBef>
              <a:spcAft>
                <a:spcPct val="0"/>
              </a:spcAft>
              <a:buNone/>
              <a:defRPr/>
            </a:pPr>
            <a:r>
              <a:rPr kumimoji="1" lang="en-US" altLang="ko-KR" sz="1300" b="0" i="0" u="none" baseline="0">
                <a:solidFill>
                  <a:srgbClr val="000000">
                    <a:alpha val="100000"/>
                  </a:srgbClr>
                </a:solidFill>
                <a:latin typeface="맑은 고딕"/>
                <a:ea typeface="맑은 고딕"/>
              </a:rPr>
              <a:t>이러한 두 공정 사이에 위치한 </a:t>
            </a:r>
            <a:r>
              <a:rPr kumimoji="1" lang="en-US" altLang="ko-KR" sz="1300" b="0" i="0" u="none" baseline="0">
                <a:solidFill>
                  <a:srgbClr val="0000FF">
                    <a:alpha val="100000"/>
                  </a:srgbClr>
                </a:solidFill>
                <a:latin typeface="맑은 고딕"/>
                <a:ea typeface="맑은 고딕"/>
              </a:rPr>
              <a:t>미들마일은</a:t>
            </a:r>
            <a:r>
              <a:rPr kumimoji="1" lang="en-US" altLang="ko-KR" sz="1300" b="0" i="0" u="none" baseline="0">
                <a:solidFill>
                  <a:srgbClr val="000000">
                    <a:alpha val="100000"/>
                  </a:srgbClr>
                </a:solidFill>
                <a:latin typeface="맑은 고딕"/>
                <a:ea typeface="맑은 고딕"/>
              </a:rPr>
              <a:t> 국내 물류산업에서 상당한 규모를 차지하고 있음에도 불구하고, </a:t>
            </a:r>
          </a:p>
          <a:p>
            <a:pPr marL="0" lvl="0" indent="0" algn="l" defTabSz="393752" rtl="0" eaLnBrk="1" latinLnBrk="1" hangingPunct="1">
              <a:lnSpc>
                <a:spcPct val="150000"/>
              </a:lnSpc>
              <a:spcBef>
                <a:spcPct val="0"/>
              </a:spcBef>
              <a:spcAft>
                <a:spcPct val="0"/>
              </a:spcAft>
              <a:buNone/>
              <a:defRPr/>
            </a:pPr>
            <a:r>
              <a:rPr kumimoji="1" lang="en-US" altLang="ko-KR" sz="1300" b="0" i="0" u="none" baseline="0">
                <a:solidFill>
                  <a:srgbClr val="0000FF">
                    <a:alpha val="100000"/>
                  </a:srgbClr>
                </a:solidFill>
                <a:latin typeface="맑은 고딕"/>
                <a:ea typeface="맑은 고딕"/>
              </a:rPr>
              <a:t>여전히 많은 부분이 아날로그 방식으로 운영되고 있어 효율성이 떨어지는 문제가 있다</a:t>
            </a:r>
            <a:r>
              <a:rPr kumimoji="1" lang="en-US" altLang="ko-KR" sz="1300" b="0" i="0" u="none" baseline="0">
                <a:solidFill>
                  <a:srgbClr val="000000">
                    <a:alpha val="100000"/>
                  </a:srgbClr>
                </a:solidFill>
                <a:latin typeface="맑은 고딕"/>
                <a:ea typeface="맑은 고딕"/>
              </a:rPr>
              <a:t>. </a:t>
            </a:r>
            <a:endParaRPr kumimoji="1" lang="en-US" altLang="ko-KR" sz="1300" b="0" i="0" u="none">
              <a:solidFill>
                <a:srgbClr val="000000">
                  <a:alpha val="100000"/>
                </a:srgbClr>
              </a:solidFill>
              <a:latin typeface="맑은 고딕"/>
              <a:ea typeface="맑은 고딕"/>
            </a:endParaRPr>
          </a:p>
        </p:txBody>
      </p:sp>
      <p:sp>
        <p:nvSpPr>
          <p:cNvPr id="7181" name="TextBox 7180"/>
          <p:cNvSpPr txBox="1"/>
          <p:nvPr/>
        </p:nvSpPr>
        <p:spPr>
          <a:xfrm>
            <a:off x="3293457" y="4210874"/>
            <a:ext cx="2349080" cy="295218"/>
          </a:xfrm>
          <a:prstGeom prst="rect">
            <a:avLst/>
          </a:prstGeom>
          <a:noFill/>
          <a:ln>
            <a:noFill/>
          </a:ln>
        </p:spPr>
        <p:txBody>
          <a:bodyPr vert="horz" wrap="none" lIns="91440" tIns="45720" rIns="91440" bIns="45720" anchor="t">
            <a:spAutoFit/>
          </a:bodyPr>
          <a:lstStyle/>
          <a:p>
            <a:pPr marL="0" lvl="0" indent="0" algn="l" defTabSz="393752" rtl="0" eaLnBrk="1" latinLnBrk="1" hangingPunct="1">
              <a:lnSpc>
                <a:spcPct val="100000"/>
              </a:lnSpc>
              <a:spcBef>
                <a:spcPct val="0"/>
              </a:spcBef>
              <a:spcAft>
                <a:spcPct val="0"/>
              </a:spcAft>
              <a:buNone/>
              <a:defRPr/>
            </a:pPr>
            <a:r>
              <a:rPr kumimoji="1" lang="ko-KR" altLang="en-US" sz="1400" b="0" i="0" u="none" baseline="0">
                <a:solidFill>
                  <a:srgbClr val="000000">
                    <a:alpha val="100000"/>
                  </a:srgbClr>
                </a:solidFill>
                <a:latin typeface="나눔스퀘어OTF"/>
                <a:ea typeface="나눔스퀘어OTF"/>
              </a:rPr>
              <a:t>그림1-1. </a:t>
            </a:r>
            <a:r>
              <a:rPr kumimoji="1" lang="ko-KR" altLang="en-US" sz="1400" b="0" i="0" u="none" baseline="0">
                <a:solidFill>
                  <a:srgbClr val="000000">
                    <a:alpha val="100000"/>
                  </a:srgbClr>
                </a:solidFill>
                <a:latin typeface="맑은 고딕"/>
                <a:ea typeface="맑은 고딕"/>
              </a:rPr>
              <a:t>물류배송단계</a:t>
            </a:r>
            <a:r>
              <a:rPr kumimoji="1" lang="ko-KR" altLang="en-US" sz="1400" b="0" i="0" u="none" baseline="0">
                <a:solidFill>
                  <a:srgbClr val="000000">
                    <a:alpha val="100000"/>
                  </a:srgbClr>
                </a:solidFill>
                <a:latin typeface="나눔스퀘어OTF"/>
                <a:ea typeface="나눔스퀘어OTF"/>
              </a:rPr>
              <a:t> 분류</a:t>
            </a:r>
            <a:endParaRPr kumimoji="1" lang="ko-KR" altLang="en-US" sz="1400" b="0" i="0" u="none">
              <a:solidFill>
                <a:srgbClr val="000000">
                  <a:alpha val="100000"/>
                </a:srgbClr>
              </a:solidFill>
              <a:latin typeface="나눔스퀘어OTF"/>
              <a:ea typeface="나눔스퀘어OTF"/>
            </a:endParaRPr>
          </a:p>
        </p:txBody>
      </p:sp>
    </p:spTree>
    <p:extLst>
      <p:ext uri="{BB962C8B-B14F-4D97-AF65-F5344CB8AC3E}">
        <p14:creationId xmlns:p14="http://schemas.microsoft.com/office/powerpoint/2010/main" val="4192131182"/>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6" name="TextBox 26115"/>
          <p:cNvSpPr txBox="1"/>
          <p:nvPr/>
        </p:nvSpPr>
        <p:spPr>
          <a:xfrm>
            <a:off x="101587" y="0"/>
            <a:ext cx="3095025" cy="1118973"/>
          </a:xfrm>
          <a:prstGeom prst="rect">
            <a:avLst/>
          </a:prstGeom>
          <a:solidFill>
            <a:srgbClr val="3B5AA8">
              <a:alpha val="100000"/>
            </a:srgbClr>
          </a:solidFill>
          <a:ln>
            <a:noFill/>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cxnSp>
        <p:nvCxnSpPr>
          <p:cNvPr id="26117" name="직선 연결선 26116"/>
          <p:cNvCxnSpPr/>
          <p:nvPr/>
        </p:nvCxnSpPr>
        <p:spPr>
          <a:xfrm>
            <a:off x="417459" y="534899"/>
            <a:ext cx="2591886" cy="0"/>
          </a:xfrm>
          <a:prstGeom prst="line">
            <a:avLst/>
          </a:prstGeom>
          <a:noFill/>
          <a:ln w="28801" cap="flat" cmpd="sng" algn="ctr">
            <a:solidFill>
              <a:srgbClr val="F2F2F2">
                <a:alpha val="100000"/>
              </a:srgbClr>
            </a:solidFill>
            <a:prstDash val="solid"/>
            <a:round/>
            <a:headEnd w="med" len="med"/>
            <a:tailEnd w="med" len="med"/>
          </a:ln>
        </p:spPr>
      </p:cxnSp>
      <p:cxnSp>
        <p:nvCxnSpPr>
          <p:cNvPr id="26118" name="직선 연결선 26117"/>
          <p:cNvCxnSpPr/>
          <p:nvPr/>
        </p:nvCxnSpPr>
        <p:spPr>
          <a:xfrm>
            <a:off x="3269678" y="542825"/>
            <a:ext cx="5321865" cy="0"/>
          </a:xfrm>
          <a:prstGeom prst="line">
            <a:avLst/>
          </a:prstGeom>
          <a:noFill/>
          <a:ln w="28801" cap="flat" cmpd="sng" algn="ctr">
            <a:solidFill>
              <a:srgbClr val="3B5AA8">
                <a:alpha val="100000"/>
              </a:srgbClr>
            </a:solidFill>
            <a:prstDash val="solid"/>
            <a:round/>
            <a:headEnd w="med" len="med"/>
            <a:tailEnd w="med" len="med"/>
          </a:ln>
        </p:spPr>
      </p:cxnSp>
      <p:sp>
        <p:nvSpPr>
          <p:cNvPr id="26119" name="TextBox 26118"/>
          <p:cNvSpPr txBox="1"/>
          <p:nvPr/>
        </p:nvSpPr>
        <p:spPr>
          <a:xfrm>
            <a:off x="317434" y="685662"/>
            <a:ext cx="2952244" cy="273003"/>
          </a:xfrm>
          <a:prstGeom prst="rect">
            <a:avLst/>
          </a:prstGeom>
          <a:noFill/>
          <a:ln>
            <a:noFill/>
          </a:ln>
        </p:spPr>
        <p:txBody>
          <a:bodyPr vert="horz" wrap="square" lIns="91440" tIns="45720" rIns="91440" bIns="45720" anchor="t">
            <a:noAutofit/>
          </a:bodyPr>
          <a:lstStyle/>
          <a:p>
            <a:pPr marL="0" lvl="0" indent="0" algn="l" rtl="0" eaLnBrk="1" latinLnBrk="1" hangingPunct="1">
              <a:lnSpc>
                <a:spcPct val="100000"/>
              </a:lnSpc>
              <a:spcBef>
                <a:spcPct val="0"/>
              </a:spcBef>
              <a:spcAft>
                <a:spcPct val="0"/>
              </a:spcAft>
              <a:buNone/>
            </a:pPr>
            <a:r>
              <a:rPr kumimoji="0" lang="en-US" altLang="ko-KR" sz="1700" b="1" i="0" u="none" baseline="0">
                <a:solidFill>
                  <a:srgbClr val="FFFFFF">
                    <a:alpha val="100000"/>
                  </a:srgbClr>
                </a:solidFill>
                <a:latin typeface="맑은 고딕"/>
                <a:ea typeface="맑은 고딕"/>
              </a:rPr>
              <a:t>| 화면설계서 - </a:t>
            </a:r>
            <a:r>
              <a:rPr kumimoji="0" lang="en-US" altLang="ko-KR" sz="900" b="1" i="0" u="none" baseline="0">
                <a:solidFill>
                  <a:srgbClr val="FFFFFF">
                    <a:alpha val="100000"/>
                  </a:srgbClr>
                </a:solidFill>
                <a:latin typeface="맑은 고딕"/>
                <a:ea typeface="맑은 고딕"/>
              </a:rPr>
              <a:t>사용자 인터페이스 (H/W)</a:t>
            </a:r>
          </a:p>
        </p:txBody>
      </p:sp>
      <p:pic>
        <p:nvPicPr>
          <p:cNvPr id="26120" name="그림 26119"/>
          <p:cNvPicPr>
            <a:picLocks noChangeAspect="1"/>
          </p:cNvPicPr>
          <p:nvPr/>
        </p:nvPicPr>
        <p:blipFill rotWithShape="1">
          <a:blip r:embed="rId2">
            <a:lum/>
          </a:blip>
          <a:stretch>
            <a:fillRect/>
          </a:stretch>
        </p:blipFill>
        <p:spPr>
          <a:xfrm>
            <a:off x="8661428" y="469816"/>
            <a:ext cx="455526" cy="158745"/>
          </a:xfrm>
          <a:prstGeom prst="rect">
            <a:avLst/>
          </a:prstGeom>
          <a:noFill/>
          <a:ln>
            <a:noFill/>
          </a:ln>
        </p:spPr>
      </p:pic>
      <p:sp>
        <p:nvSpPr>
          <p:cNvPr id="26121" name="자유형: 도형 26120"/>
          <p:cNvSpPr/>
          <p:nvPr/>
        </p:nvSpPr>
        <p:spPr>
          <a:xfrm>
            <a:off x="-571348" y="-569729"/>
            <a:ext cx="1168149" cy="1153804"/>
          </a:xfrm>
          <a:custGeom>
            <a:avLst/>
            <a:gdLst>
              <a:gd name="T0" fmla="*/ 0 w 737"/>
              <a:gd name="T1" fmla="*/ 0 h 728"/>
              <a:gd name="T2" fmla="*/ 737 w 737"/>
              <a:gd name="T3" fmla="*/ 728 h 728"/>
            </a:gdLst>
            <a:ahLst/>
            <a:cxnLst/>
            <a:rect l="T0" t="T1" r="T2" b="T3"/>
            <a:pathLst>
              <a:path w="737" h="728">
                <a:moveTo>
                  <a:pt x="0" y="726"/>
                </a:moveTo>
                <a:cubicBezTo>
                  <a:pt x="193" y="728"/>
                  <a:pt x="380" y="655"/>
                  <a:pt x="518" y="521"/>
                </a:cubicBezTo>
                <a:cubicBezTo>
                  <a:pt x="658" y="384"/>
                  <a:pt x="737" y="195"/>
                  <a:pt x="737" y="0"/>
                </a:cubicBezTo>
                <a:lnTo>
                  <a:pt x="378" y="0"/>
                </a:lnTo>
                <a:cubicBezTo>
                  <a:pt x="378" y="97"/>
                  <a:pt x="337" y="191"/>
                  <a:pt x="264" y="260"/>
                </a:cubicBezTo>
                <a:cubicBezTo>
                  <a:pt x="193" y="328"/>
                  <a:pt x="100" y="364"/>
                  <a:pt x="2" y="364"/>
                </a:cubicBezTo>
                <a:cubicBezTo>
                  <a:pt x="0" y="485"/>
                  <a:pt x="0" y="605"/>
                  <a:pt x="0" y="726"/>
                </a:cubicBezTo>
                <a:lnTo>
                  <a:pt x="0" y="726"/>
                </a:lnTo>
                <a:close/>
              </a:path>
            </a:pathLst>
          </a:custGeom>
          <a:solidFill>
            <a:srgbClr val="FFFFFF">
              <a:alpha val="100000"/>
            </a:srgbClr>
          </a:solidFill>
          <a:ln w="25676" cap="flat" cmpd="sng" algn="ctr">
            <a:solidFill>
              <a:srgbClr val="FFFFFF">
                <a:alpha val="100000"/>
              </a:srgbClr>
            </a:solidFill>
            <a:prstDash val="solid"/>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pic>
        <p:nvPicPr>
          <p:cNvPr id="26122" name="그림 26121"/>
          <p:cNvPicPr>
            <a:picLocks noChangeAspect="1"/>
          </p:cNvPicPr>
          <p:nvPr/>
        </p:nvPicPr>
        <p:blipFill rotWithShape="1">
          <a:blip r:embed="rId3">
            <a:lum/>
          </a:blip>
          <a:stretch>
            <a:fillRect/>
          </a:stretch>
        </p:blipFill>
        <p:spPr>
          <a:xfrm>
            <a:off x="8101131" y="119058"/>
            <a:ext cx="868185" cy="279310"/>
          </a:xfrm>
          <a:prstGeom prst="rect">
            <a:avLst/>
          </a:prstGeom>
          <a:noFill/>
          <a:ln>
            <a:noFill/>
          </a:ln>
        </p:spPr>
      </p:pic>
      <p:pic>
        <p:nvPicPr>
          <p:cNvPr id="26123" name="그림 26122" descr="텍스트, 컴퓨터, 스크린샷, 노트북이(가) 표시된 사진  자동 생성된 설명"/>
          <p:cNvPicPr>
            <a:picLocks noChangeAspect="1"/>
          </p:cNvPicPr>
          <p:nvPr/>
        </p:nvPicPr>
        <p:blipFill rotWithShape="1">
          <a:blip r:embed="rId4">
            <a:lum/>
          </a:blip>
          <a:srcRect t="22320"/>
          <a:stretch>
            <a:fillRect/>
          </a:stretch>
        </p:blipFill>
        <p:spPr>
          <a:xfrm>
            <a:off x="4518763" y="3839464"/>
            <a:ext cx="2837930" cy="1650691"/>
          </a:xfrm>
          <a:prstGeom prst="rect">
            <a:avLst/>
          </a:prstGeom>
          <a:noFill/>
          <a:ln>
            <a:noFill/>
          </a:ln>
        </p:spPr>
      </p:pic>
      <p:pic>
        <p:nvPicPr>
          <p:cNvPr id="26124" name="그림 26123" descr="텍스트, 컴퓨터, 스크린샷, 멀티미디어이(가) 표시된 사진  자동 생성된 설명"/>
          <p:cNvPicPr>
            <a:picLocks noChangeAspect="1"/>
          </p:cNvPicPr>
          <p:nvPr/>
        </p:nvPicPr>
        <p:blipFill rotWithShape="1">
          <a:blip r:embed="rId5">
            <a:lum/>
          </a:blip>
          <a:srcRect t="25370"/>
          <a:stretch>
            <a:fillRect/>
          </a:stretch>
        </p:blipFill>
        <p:spPr>
          <a:xfrm>
            <a:off x="1541177" y="3850571"/>
            <a:ext cx="2844293" cy="1585608"/>
          </a:xfrm>
          <a:prstGeom prst="rect">
            <a:avLst/>
          </a:prstGeom>
          <a:noFill/>
          <a:ln>
            <a:noFill/>
          </a:ln>
        </p:spPr>
      </p:pic>
      <p:pic>
        <p:nvPicPr>
          <p:cNvPr id="26125" name="그림 26124" descr="텍스트, 컴퓨터, 스크린샷, 화이트보드이(가) 표시된 사진  자동 생성된 설명"/>
          <p:cNvPicPr>
            <a:picLocks noChangeAspect="1"/>
          </p:cNvPicPr>
          <p:nvPr/>
        </p:nvPicPr>
        <p:blipFill rotWithShape="1">
          <a:blip r:embed="rId6">
            <a:lum/>
          </a:blip>
          <a:srcRect t="25370"/>
          <a:stretch>
            <a:fillRect/>
          </a:stretch>
        </p:blipFill>
        <p:spPr>
          <a:xfrm>
            <a:off x="6109172" y="1269792"/>
            <a:ext cx="2844293" cy="1591971"/>
          </a:xfrm>
          <a:prstGeom prst="rect">
            <a:avLst/>
          </a:prstGeom>
          <a:noFill/>
          <a:ln>
            <a:noFill/>
          </a:ln>
        </p:spPr>
      </p:pic>
      <p:pic>
        <p:nvPicPr>
          <p:cNvPr id="26126" name="그림 26125" descr="텍스트, 컴퓨터, 스크린샷, 노트북이(가) 표시된 사진  자동 생성된 설명"/>
          <p:cNvPicPr>
            <a:picLocks noChangeAspect="1"/>
          </p:cNvPicPr>
          <p:nvPr/>
        </p:nvPicPr>
        <p:blipFill rotWithShape="1">
          <a:blip r:embed="rId7">
            <a:lum/>
          </a:blip>
          <a:srcRect t="18970"/>
          <a:stretch>
            <a:fillRect/>
          </a:stretch>
        </p:blipFill>
        <p:spPr>
          <a:xfrm>
            <a:off x="3152182" y="1268174"/>
            <a:ext cx="2837930" cy="1728501"/>
          </a:xfrm>
          <a:prstGeom prst="rect">
            <a:avLst/>
          </a:prstGeom>
          <a:noFill/>
          <a:ln>
            <a:noFill/>
          </a:ln>
        </p:spPr>
      </p:pic>
      <p:pic>
        <p:nvPicPr>
          <p:cNvPr id="26127" name="그림 26126" descr="텍스트, 스크린샷, 컴퓨터, 디스플레이이(가) 표시된 사진  자동 생성된 설명"/>
          <p:cNvPicPr>
            <a:picLocks noChangeAspect="1"/>
          </p:cNvPicPr>
          <p:nvPr/>
        </p:nvPicPr>
        <p:blipFill rotWithShape="1">
          <a:blip r:embed="rId8">
            <a:lum/>
          </a:blip>
          <a:srcRect t="22320"/>
          <a:stretch>
            <a:fillRect/>
          </a:stretch>
        </p:blipFill>
        <p:spPr>
          <a:xfrm>
            <a:off x="187267" y="1261810"/>
            <a:ext cx="2844293" cy="1657054"/>
          </a:xfrm>
          <a:prstGeom prst="rect">
            <a:avLst/>
          </a:prstGeom>
          <a:noFill/>
          <a:ln>
            <a:noFill/>
          </a:ln>
        </p:spPr>
      </p:pic>
      <p:sp>
        <p:nvSpPr>
          <p:cNvPr id="26128" name="TextBox 26127"/>
          <p:cNvSpPr txBox="1"/>
          <p:nvPr/>
        </p:nvSpPr>
        <p:spPr>
          <a:xfrm>
            <a:off x="195249" y="3109370"/>
            <a:ext cx="2822022" cy="368228"/>
          </a:xfrm>
          <a:prstGeom prst="rect">
            <a:avLst/>
          </a:prstGeom>
          <a:noFill/>
          <a:ln>
            <a:noFill/>
          </a:ln>
        </p:spPr>
        <p:txBody>
          <a:bodyPr vert="horz" wrap="square" lIns="91440" tIns="45720" rIns="91440" bIns="45720" anchor="t">
            <a:spAutoFit/>
          </a:bodyPr>
          <a:lstStyle/>
          <a:p>
            <a:pPr marL="0" lvl="0" indent="0" algn="ctr" rtl="0" eaLnBrk="0" latinLnBrk="0" hangingPunct="0">
              <a:lnSpc>
                <a:spcPct val="100000"/>
              </a:lnSpc>
              <a:spcBef>
                <a:spcPct val="0"/>
              </a:spcBef>
              <a:spcAft>
                <a:spcPct val="0"/>
              </a:spcAft>
              <a:buNone/>
            </a:pPr>
            <a:r>
              <a:rPr kumimoji="1" lang="ko-KR" altLang="en-US" sz="1800" b="0" i="0" u="none" baseline="0">
                <a:solidFill>
                  <a:srgbClr val="000000">
                    <a:alpha val="100000"/>
                  </a:srgbClr>
                </a:solidFill>
                <a:latin typeface="맑은 고딕"/>
                <a:ea typeface="맑은 고딕"/>
              </a:rPr>
              <a:t>1. 분류 기준 선택</a:t>
            </a:r>
          </a:p>
        </p:txBody>
      </p:sp>
      <p:sp>
        <p:nvSpPr>
          <p:cNvPr id="26132" name="TextBox 26131"/>
          <p:cNvSpPr txBox="1"/>
          <p:nvPr/>
        </p:nvSpPr>
        <p:spPr>
          <a:xfrm>
            <a:off x="3174398" y="3109370"/>
            <a:ext cx="2815715" cy="368228"/>
          </a:xfrm>
          <a:prstGeom prst="rect">
            <a:avLst/>
          </a:prstGeom>
          <a:noFill/>
          <a:ln>
            <a:noFill/>
          </a:ln>
        </p:spPr>
        <p:txBody>
          <a:bodyPr vert="horz" wrap="square" lIns="91440" tIns="45720" rIns="91440" bIns="45720" anchor="t">
            <a:spAutoFit/>
          </a:bodyPr>
          <a:lstStyle/>
          <a:p>
            <a:pPr marL="0" lvl="0" indent="0" algn="ctr" rtl="0" eaLnBrk="0" latinLnBrk="0" hangingPunct="0">
              <a:lnSpc>
                <a:spcPct val="100000"/>
              </a:lnSpc>
              <a:spcBef>
                <a:spcPct val="0"/>
              </a:spcBef>
              <a:spcAft>
                <a:spcPct val="0"/>
              </a:spcAft>
              <a:buNone/>
            </a:pPr>
            <a:r>
              <a:rPr kumimoji="1" lang="ko-KR" altLang="en-US" sz="1800" b="0" i="0" u="none" baseline="0">
                <a:solidFill>
                  <a:srgbClr val="000000">
                    <a:alpha val="100000"/>
                  </a:srgbClr>
                </a:solidFill>
                <a:latin typeface="맑은 고딕"/>
                <a:ea typeface="맑은 고딕"/>
              </a:rPr>
              <a:t>2. 분류 기준 중복 선택</a:t>
            </a:r>
          </a:p>
        </p:txBody>
      </p:sp>
      <p:sp>
        <p:nvSpPr>
          <p:cNvPr id="26133" name="TextBox 26132"/>
          <p:cNvSpPr txBox="1"/>
          <p:nvPr/>
        </p:nvSpPr>
        <p:spPr>
          <a:xfrm>
            <a:off x="6145677" y="3109370"/>
            <a:ext cx="2822078" cy="368228"/>
          </a:xfrm>
          <a:prstGeom prst="rect">
            <a:avLst/>
          </a:prstGeom>
          <a:noFill/>
          <a:ln>
            <a:noFill/>
          </a:ln>
        </p:spPr>
        <p:txBody>
          <a:bodyPr vert="horz" wrap="square" lIns="91440" tIns="45720" rIns="91440" bIns="45720" anchor="t">
            <a:spAutoFit/>
          </a:bodyPr>
          <a:lstStyle/>
          <a:p>
            <a:pPr marL="0" lvl="0" indent="0" algn="ctr" rtl="0" eaLnBrk="0" latinLnBrk="0" hangingPunct="0">
              <a:lnSpc>
                <a:spcPct val="100000"/>
              </a:lnSpc>
              <a:spcBef>
                <a:spcPct val="0"/>
              </a:spcBef>
              <a:spcAft>
                <a:spcPct val="0"/>
              </a:spcAft>
              <a:buNone/>
            </a:pPr>
            <a:r>
              <a:rPr kumimoji="1" lang="ko-KR" altLang="en-US" sz="1800" b="0" i="0" u="none" baseline="0">
                <a:solidFill>
                  <a:srgbClr val="000000">
                    <a:alpha val="100000"/>
                  </a:srgbClr>
                </a:solidFill>
                <a:latin typeface="맑은 고딕"/>
                <a:ea typeface="맑은 고딕"/>
              </a:rPr>
              <a:t>3. 작업 중지 버튼 클릭</a:t>
            </a:r>
          </a:p>
        </p:txBody>
      </p:sp>
      <p:sp>
        <p:nvSpPr>
          <p:cNvPr id="26134" name="TextBox 26133"/>
          <p:cNvSpPr txBox="1"/>
          <p:nvPr/>
        </p:nvSpPr>
        <p:spPr>
          <a:xfrm>
            <a:off x="4542597" y="5767903"/>
            <a:ext cx="2814096" cy="368228"/>
          </a:xfrm>
          <a:prstGeom prst="rect">
            <a:avLst/>
          </a:prstGeom>
          <a:noFill/>
          <a:ln>
            <a:noFill/>
          </a:ln>
        </p:spPr>
        <p:txBody>
          <a:bodyPr vert="horz" wrap="square" lIns="91440" tIns="45720" rIns="91440" bIns="45720" anchor="t">
            <a:spAutoFit/>
          </a:bodyPr>
          <a:lstStyle/>
          <a:p>
            <a:pPr marL="0" lvl="0" indent="0" algn="ctr" rtl="0" eaLnBrk="0" latinLnBrk="0" hangingPunct="0">
              <a:lnSpc>
                <a:spcPct val="100000"/>
              </a:lnSpc>
              <a:spcBef>
                <a:spcPct val="0"/>
              </a:spcBef>
              <a:spcAft>
                <a:spcPct val="0"/>
              </a:spcAft>
              <a:buNone/>
            </a:pPr>
            <a:r>
              <a:rPr kumimoji="1" lang="ko-KR" altLang="en-US" sz="1800" b="0" i="0" u="none" baseline="0">
                <a:solidFill>
                  <a:srgbClr val="000000">
                    <a:alpha val="100000"/>
                  </a:srgbClr>
                </a:solidFill>
                <a:latin typeface="맑은 고딕"/>
                <a:ea typeface="맑은 고딕"/>
              </a:rPr>
              <a:t>5. 분류된 물류 정보</a:t>
            </a:r>
          </a:p>
        </p:txBody>
      </p:sp>
      <p:sp>
        <p:nvSpPr>
          <p:cNvPr id="26135" name="TextBox 26134"/>
          <p:cNvSpPr txBox="1"/>
          <p:nvPr/>
        </p:nvSpPr>
        <p:spPr>
          <a:xfrm>
            <a:off x="1563392" y="5767903"/>
            <a:ext cx="2822078" cy="368228"/>
          </a:xfrm>
          <a:prstGeom prst="rect">
            <a:avLst/>
          </a:prstGeom>
          <a:noFill/>
          <a:ln>
            <a:noFill/>
          </a:ln>
        </p:spPr>
        <p:txBody>
          <a:bodyPr vert="horz" wrap="square" lIns="91440" tIns="45720" rIns="91440" bIns="45720" anchor="t">
            <a:spAutoFit/>
          </a:bodyPr>
          <a:lstStyle/>
          <a:p>
            <a:pPr marL="0" lvl="0" indent="0" algn="ctr" rtl="0" eaLnBrk="0" latinLnBrk="0" hangingPunct="0">
              <a:lnSpc>
                <a:spcPct val="100000"/>
              </a:lnSpc>
              <a:spcBef>
                <a:spcPct val="0"/>
              </a:spcBef>
              <a:spcAft>
                <a:spcPct val="0"/>
              </a:spcAft>
              <a:buNone/>
            </a:pPr>
            <a:r>
              <a:rPr kumimoji="1" lang="ko-KR" altLang="en-US" sz="1800" b="0" i="0" u="none" baseline="0">
                <a:solidFill>
                  <a:srgbClr val="000000">
                    <a:alpha val="100000"/>
                  </a:srgbClr>
                </a:solidFill>
                <a:latin typeface="맑은 고딕"/>
                <a:ea typeface="맑은 고딕"/>
              </a:rPr>
              <a:t>4. 리셋 여부 확인</a:t>
            </a:r>
          </a:p>
        </p:txBody>
      </p:sp>
    </p:spTree>
    <p:extLst>
      <p:ext uri="{BB962C8B-B14F-4D97-AF65-F5344CB8AC3E}">
        <p14:creationId xmlns:p14="http://schemas.microsoft.com/office/powerpoint/2010/main" val="906258986"/>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40" name="TextBox 27139"/>
          <p:cNvSpPr txBox="1"/>
          <p:nvPr/>
        </p:nvSpPr>
        <p:spPr>
          <a:xfrm>
            <a:off x="228572" y="1669725"/>
            <a:ext cx="8659810" cy="4902899"/>
          </a:xfrm>
          <a:prstGeom prst="rect">
            <a:avLst/>
          </a:prstGeom>
          <a:solidFill>
            <a:srgbClr val="FFFFFF">
              <a:alpha val="100000"/>
            </a:srgbClr>
          </a:solidFill>
          <a:ln w="19312" cap="flat" cmpd="sng" algn="ctr">
            <a:solidFill>
              <a:srgbClr val="808080">
                <a:alpha val="100000"/>
              </a:srgbClr>
            </a:solid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sp>
        <p:nvSpPr>
          <p:cNvPr id="27141" name="TextBox 27140"/>
          <p:cNvSpPr txBox="1"/>
          <p:nvPr/>
        </p:nvSpPr>
        <p:spPr>
          <a:xfrm>
            <a:off x="99969" y="0"/>
            <a:ext cx="3095081" cy="1117411"/>
          </a:xfrm>
          <a:prstGeom prst="rect">
            <a:avLst/>
          </a:prstGeom>
          <a:solidFill>
            <a:srgbClr val="3B5AA8">
              <a:alpha val="100000"/>
            </a:srgbClr>
          </a:solidFill>
          <a:ln>
            <a:noFill/>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cxnSp>
        <p:nvCxnSpPr>
          <p:cNvPr id="27142" name="직선 연결선 27141"/>
          <p:cNvCxnSpPr/>
          <p:nvPr/>
        </p:nvCxnSpPr>
        <p:spPr>
          <a:xfrm>
            <a:off x="415840" y="533280"/>
            <a:ext cx="2591942" cy="0"/>
          </a:xfrm>
          <a:prstGeom prst="line">
            <a:avLst/>
          </a:prstGeom>
          <a:noFill/>
          <a:ln w="28913" cap="flat" cmpd="sng" algn="ctr">
            <a:solidFill>
              <a:srgbClr val="F2F2F2">
                <a:alpha val="100000"/>
              </a:srgbClr>
            </a:solidFill>
            <a:prstDash val="solid"/>
            <a:round/>
            <a:headEnd w="med" len="med"/>
            <a:tailEnd w="med" len="med"/>
          </a:ln>
        </p:spPr>
      </p:cxnSp>
      <p:cxnSp>
        <p:nvCxnSpPr>
          <p:cNvPr id="27143" name="직선 연결선 27142"/>
          <p:cNvCxnSpPr/>
          <p:nvPr/>
        </p:nvCxnSpPr>
        <p:spPr>
          <a:xfrm>
            <a:off x="3268060" y="541262"/>
            <a:ext cx="5320358" cy="0"/>
          </a:xfrm>
          <a:prstGeom prst="line">
            <a:avLst/>
          </a:prstGeom>
          <a:noFill/>
          <a:ln w="28913" cap="flat" cmpd="sng" algn="ctr">
            <a:solidFill>
              <a:srgbClr val="3B5AA8">
                <a:alpha val="100000"/>
              </a:srgbClr>
            </a:solidFill>
            <a:prstDash val="solid"/>
            <a:round/>
            <a:headEnd w="med" len="med"/>
            <a:tailEnd w="med" len="med"/>
          </a:ln>
        </p:spPr>
      </p:cxnSp>
      <p:sp>
        <p:nvSpPr>
          <p:cNvPr id="27144" name="TextBox 27143"/>
          <p:cNvSpPr txBox="1"/>
          <p:nvPr/>
        </p:nvSpPr>
        <p:spPr>
          <a:xfrm>
            <a:off x="315871" y="685662"/>
            <a:ext cx="2879179" cy="296837"/>
          </a:xfrm>
          <a:prstGeom prst="rect">
            <a:avLst/>
          </a:prstGeom>
          <a:noFill/>
          <a:ln>
            <a:noFill/>
          </a:ln>
        </p:spPr>
        <p:txBody>
          <a:bodyPr vert="horz" wrap="square" lIns="91440" tIns="45720" rIns="91440" bIns="45720" anchor="t">
            <a:noAutofit/>
          </a:bodyPr>
          <a:lstStyle/>
          <a:p>
            <a:pPr marL="0" lvl="0" indent="0" algn="l" defTabSz="1028836" rtl="0" eaLnBrk="1" latinLnBrk="1" hangingPunct="1">
              <a:lnSpc>
                <a:spcPct val="100000"/>
              </a:lnSpc>
              <a:spcBef>
                <a:spcPct val="0"/>
              </a:spcBef>
              <a:spcAft>
                <a:spcPct val="0"/>
              </a:spcAft>
              <a:buNone/>
            </a:pPr>
            <a:r>
              <a:rPr kumimoji="0" lang="en-US" altLang="ko-KR" sz="1700" b="1" i="0" u="none" baseline="0">
                <a:solidFill>
                  <a:srgbClr val="FFFFFF">
                    <a:alpha val="100000"/>
                  </a:srgbClr>
                </a:solidFill>
                <a:latin typeface="나눔스퀘어OTF"/>
                <a:ea typeface="나눔스퀘어OTF"/>
              </a:rPr>
              <a:t>| 엔티티관계도 - ERD</a:t>
            </a:r>
          </a:p>
        </p:txBody>
      </p:sp>
      <p:pic>
        <p:nvPicPr>
          <p:cNvPr id="27145" name="그림 27144"/>
          <p:cNvPicPr>
            <a:picLocks noChangeAspect="1"/>
          </p:cNvPicPr>
          <p:nvPr/>
        </p:nvPicPr>
        <p:blipFill rotWithShape="1">
          <a:blip r:embed="rId2">
            <a:lum/>
          </a:blip>
          <a:stretch>
            <a:fillRect/>
          </a:stretch>
        </p:blipFill>
        <p:spPr>
          <a:xfrm>
            <a:off x="8658247" y="468253"/>
            <a:ext cx="455526" cy="158689"/>
          </a:xfrm>
          <a:prstGeom prst="rect">
            <a:avLst/>
          </a:prstGeom>
          <a:noFill/>
          <a:ln>
            <a:noFill/>
          </a:ln>
        </p:spPr>
      </p:pic>
      <p:sp>
        <p:nvSpPr>
          <p:cNvPr id="27146" name="자유형: 도형 27145"/>
          <p:cNvSpPr/>
          <p:nvPr/>
        </p:nvSpPr>
        <p:spPr>
          <a:xfrm>
            <a:off x="-569729" y="-568166"/>
            <a:ext cx="1164911" cy="1150678"/>
          </a:xfrm>
          <a:custGeom>
            <a:avLst/>
            <a:gdLst>
              <a:gd name="T0" fmla="*/ 0 w 735"/>
              <a:gd name="T1" fmla="*/ 0 h 726"/>
              <a:gd name="T2" fmla="*/ 735 w 735"/>
              <a:gd name="T3" fmla="*/ 726 h 726"/>
            </a:gdLst>
            <a:ahLst/>
            <a:cxnLst/>
            <a:rect l="T0" t="T1" r="T2" b="T3"/>
            <a:pathLst>
              <a:path w="735" h="726">
                <a:moveTo>
                  <a:pt x="0" y="720"/>
                </a:moveTo>
                <a:cubicBezTo>
                  <a:pt x="401" y="726"/>
                  <a:pt x="731" y="406"/>
                  <a:pt x="735" y="4"/>
                </a:cubicBezTo>
                <a:cubicBezTo>
                  <a:pt x="735" y="4"/>
                  <a:pt x="735" y="0"/>
                  <a:pt x="735" y="0"/>
                </a:cubicBezTo>
                <a:lnTo>
                  <a:pt x="377" y="0"/>
                </a:lnTo>
                <a:cubicBezTo>
                  <a:pt x="377" y="197"/>
                  <a:pt x="210" y="361"/>
                  <a:pt x="4" y="361"/>
                </a:cubicBezTo>
                <a:quadBezTo>
                  <a:pt x="4" y="361"/>
                  <a:pt x="2" y="361"/>
                </a:quadBezTo>
                <a:lnTo>
                  <a:pt x="0" y="720"/>
                </a:lnTo>
                <a:close/>
              </a:path>
            </a:pathLst>
          </a:custGeom>
          <a:solidFill>
            <a:srgbClr val="FFFFFF">
              <a:alpha val="100000"/>
            </a:srgbClr>
          </a:solidFill>
          <a:ln w="25731" cap="flat" cmpd="sng" algn="ctr">
            <a:solidFill>
              <a:srgbClr val="FFFFFF">
                <a:alpha val="100000"/>
              </a:srgbClr>
            </a:solidFill>
            <a:prstDash val="solid"/>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sp>
        <p:nvSpPr>
          <p:cNvPr id="27147" name="TextBox 27146"/>
          <p:cNvSpPr txBox="1"/>
          <p:nvPr/>
        </p:nvSpPr>
        <p:spPr>
          <a:xfrm>
            <a:off x="0" y="34941"/>
            <a:ext cx="265077" cy="365046"/>
          </a:xfrm>
          <a:prstGeom prst="rect">
            <a:avLst/>
          </a:prstGeom>
          <a:noFill/>
          <a:ln>
            <a:noFill/>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pic>
        <p:nvPicPr>
          <p:cNvPr id="27148" name="그림 27147"/>
          <p:cNvPicPr>
            <a:picLocks noChangeAspect="1"/>
          </p:cNvPicPr>
          <p:nvPr/>
        </p:nvPicPr>
        <p:blipFill rotWithShape="1">
          <a:blip r:embed="rId3">
            <a:lum/>
          </a:blip>
          <a:stretch>
            <a:fillRect/>
          </a:stretch>
        </p:blipFill>
        <p:spPr>
          <a:xfrm>
            <a:off x="8097950" y="117440"/>
            <a:ext cx="868185" cy="279366"/>
          </a:xfrm>
          <a:prstGeom prst="rect">
            <a:avLst/>
          </a:prstGeom>
          <a:noFill/>
          <a:ln>
            <a:noFill/>
          </a:ln>
        </p:spPr>
      </p:pic>
      <p:sp>
        <p:nvSpPr>
          <p:cNvPr id="27149" name="TextBox 27148"/>
          <p:cNvSpPr txBox="1"/>
          <p:nvPr/>
        </p:nvSpPr>
        <p:spPr>
          <a:xfrm>
            <a:off x="99969" y="1226924"/>
            <a:ext cx="4747392" cy="369791"/>
          </a:xfrm>
          <a:prstGeom prst="rect">
            <a:avLst/>
          </a:prstGeom>
          <a:noFill/>
          <a:ln>
            <a:noFill/>
          </a:ln>
        </p:spPr>
        <p:txBody>
          <a:bodyPr vert="horz" wrap="square" lIns="91440" tIns="45720" rIns="91440" bIns="45720" anchor="t">
            <a:spAutoFit/>
          </a:bodyPr>
          <a:lstStyle/>
          <a:p>
            <a:pPr marL="0" lvl="0" indent="0" algn="l" defTabSz="1028836" rtl="0" eaLnBrk="1" latinLnBrk="1" hangingPunct="1">
              <a:lnSpc>
                <a:spcPct val="100000"/>
              </a:lnSpc>
              <a:spcBef>
                <a:spcPct val="0"/>
              </a:spcBef>
              <a:spcAft>
                <a:spcPct val="0"/>
              </a:spcAft>
              <a:buNone/>
            </a:pPr>
            <a:r>
              <a:rPr kumimoji="1" lang="en-US" altLang="ko-KR" sz="1800" b="0" i="0" u="none" baseline="0">
                <a:solidFill>
                  <a:srgbClr val="000000">
                    <a:alpha val="100000"/>
                  </a:srgbClr>
                </a:solidFill>
                <a:latin typeface="나눔스퀘어OTF"/>
                <a:ea typeface="나눔스퀘어OTF"/>
              </a:rPr>
              <a:t>▷ MySQL ERD(Entity-Relationship Diagram)</a:t>
            </a:r>
          </a:p>
        </p:txBody>
      </p:sp>
      <p:pic>
        <p:nvPicPr>
          <p:cNvPr id="27150" name="그림 27149"/>
          <p:cNvPicPr>
            <a:picLocks noChangeAspect="1"/>
          </p:cNvPicPr>
          <p:nvPr/>
        </p:nvPicPr>
        <p:blipFill rotWithShape="1">
          <a:blip r:embed="rId4">
            <a:lum/>
          </a:blip>
          <a:stretch>
            <a:fillRect/>
          </a:stretch>
        </p:blipFill>
        <p:spPr>
          <a:xfrm>
            <a:off x="744382" y="1838015"/>
            <a:ext cx="7628134" cy="4599698"/>
          </a:xfrm>
          <a:prstGeom prst="rect">
            <a:avLst/>
          </a:prstGeom>
          <a:noFill/>
          <a:ln>
            <a:noFill/>
          </a:ln>
        </p:spPr>
      </p:pic>
    </p:spTree>
    <p:extLst>
      <p:ext uri="{BB962C8B-B14F-4D97-AF65-F5344CB8AC3E}">
        <p14:creationId xmlns:p14="http://schemas.microsoft.com/office/powerpoint/2010/main" val="1245127751"/>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4" name="TextBox 28163"/>
          <p:cNvSpPr txBox="1"/>
          <p:nvPr/>
        </p:nvSpPr>
        <p:spPr>
          <a:xfrm>
            <a:off x="101587" y="0"/>
            <a:ext cx="3095025" cy="1118973"/>
          </a:xfrm>
          <a:prstGeom prst="rect">
            <a:avLst/>
          </a:prstGeom>
          <a:solidFill>
            <a:srgbClr val="3B5AA8">
              <a:alpha val="100000"/>
            </a:srgbClr>
          </a:solidFill>
          <a:ln>
            <a:noFill/>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cxnSp>
        <p:nvCxnSpPr>
          <p:cNvPr id="28165" name="직선 연결선 28164"/>
          <p:cNvCxnSpPr/>
          <p:nvPr/>
        </p:nvCxnSpPr>
        <p:spPr>
          <a:xfrm>
            <a:off x="417459" y="534899"/>
            <a:ext cx="2591886" cy="0"/>
          </a:xfrm>
          <a:prstGeom prst="line">
            <a:avLst/>
          </a:prstGeom>
          <a:noFill/>
          <a:ln w="28801" cap="flat" cmpd="sng" algn="ctr">
            <a:solidFill>
              <a:srgbClr val="F2F2F2">
                <a:alpha val="100000"/>
              </a:srgbClr>
            </a:solidFill>
            <a:prstDash val="solid"/>
            <a:round/>
            <a:headEnd w="med" len="med"/>
            <a:tailEnd w="med" len="med"/>
          </a:ln>
        </p:spPr>
      </p:cxnSp>
      <p:cxnSp>
        <p:nvCxnSpPr>
          <p:cNvPr id="28166" name="직선 연결선 28165"/>
          <p:cNvCxnSpPr/>
          <p:nvPr/>
        </p:nvCxnSpPr>
        <p:spPr>
          <a:xfrm>
            <a:off x="3269678" y="542825"/>
            <a:ext cx="5321865" cy="0"/>
          </a:xfrm>
          <a:prstGeom prst="line">
            <a:avLst/>
          </a:prstGeom>
          <a:noFill/>
          <a:ln w="28801" cap="flat" cmpd="sng" algn="ctr">
            <a:solidFill>
              <a:srgbClr val="3B5AA8">
                <a:alpha val="100000"/>
              </a:srgbClr>
            </a:solidFill>
            <a:prstDash val="solid"/>
            <a:round/>
            <a:headEnd w="med" len="med"/>
            <a:tailEnd w="med" len="med"/>
          </a:ln>
        </p:spPr>
      </p:cxnSp>
      <p:sp>
        <p:nvSpPr>
          <p:cNvPr id="28167" name="TextBox 28166"/>
          <p:cNvSpPr txBox="1"/>
          <p:nvPr/>
        </p:nvSpPr>
        <p:spPr>
          <a:xfrm>
            <a:off x="317434" y="685662"/>
            <a:ext cx="2807788" cy="296837"/>
          </a:xfrm>
          <a:prstGeom prst="rect">
            <a:avLst/>
          </a:prstGeom>
          <a:noFill/>
          <a:ln>
            <a:noFill/>
          </a:ln>
        </p:spPr>
        <p:txBody>
          <a:bodyPr vert="horz" wrap="square" lIns="91440" tIns="45720" rIns="91440" bIns="45720" anchor="t">
            <a:noAutofit/>
          </a:bodyPr>
          <a:lstStyle/>
          <a:p>
            <a:pPr marL="0" lvl="0" indent="0" algn="l" rtl="0" eaLnBrk="1" latinLnBrk="1" hangingPunct="1">
              <a:lnSpc>
                <a:spcPct val="100000"/>
              </a:lnSpc>
              <a:spcBef>
                <a:spcPct val="0"/>
              </a:spcBef>
              <a:spcAft>
                <a:spcPct val="0"/>
              </a:spcAft>
              <a:buNone/>
            </a:pPr>
            <a:r>
              <a:rPr kumimoji="0" lang="ko-KR" altLang="en-US" sz="1700" b="1" i="0" u="none" baseline="0">
                <a:solidFill>
                  <a:srgbClr val="FFFFFF">
                    <a:alpha val="100000"/>
                  </a:srgbClr>
                </a:solidFill>
                <a:latin typeface="맑은 고딕"/>
                <a:ea typeface="맑은 고딕"/>
              </a:rPr>
              <a:t>| 기능 흐름도</a:t>
            </a:r>
          </a:p>
        </p:txBody>
      </p:sp>
      <p:pic>
        <p:nvPicPr>
          <p:cNvPr id="28168" name="그림 28167"/>
          <p:cNvPicPr>
            <a:picLocks noChangeAspect="1"/>
          </p:cNvPicPr>
          <p:nvPr/>
        </p:nvPicPr>
        <p:blipFill rotWithShape="1">
          <a:blip r:embed="rId2">
            <a:lum/>
          </a:blip>
          <a:stretch>
            <a:fillRect/>
          </a:stretch>
        </p:blipFill>
        <p:spPr>
          <a:xfrm>
            <a:off x="8661428" y="469816"/>
            <a:ext cx="455526" cy="158745"/>
          </a:xfrm>
          <a:prstGeom prst="rect">
            <a:avLst/>
          </a:prstGeom>
          <a:noFill/>
          <a:ln>
            <a:noFill/>
          </a:ln>
        </p:spPr>
      </p:pic>
      <p:sp>
        <p:nvSpPr>
          <p:cNvPr id="28169" name="자유형: 도형 28168"/>
          <p:cNvSpPr/>
          <p:nvPr/>
        </p:nvSpPr>
        <p:spPr>
          <a:xfrm>
            <a:off x="-571348" y="-569729"/>
            <a:ext cx="1168149" cy="1153804"/>
          </a:xfrm>
          <a:custGeom>
            <a:avLst/>
            <a:gdLst>
              <a:gd name="T0" fmla="*/ 0 w 737"/>
              <a:gd name="T1" fmla="*/ 0 h 728"/>
              <a:gd name="T2" fmla="*/ 737 w 737"/>
              <a:gd name="T3" fmla="*/ 728 h 728"/>
            </a:gdLst>
            <a:ahLst/>
            <a:cxnLst/>
            <a:rect l="T0" t="T1" r="T2" b="T3"/>
            <a:pathLst>
              <a:path w="737" h="728">
                <a:moveTo>
                  <a:pt x="0" y="726"/>
                </a:moveTo>
                <a:cubicBezTo>
                  <a:pt x="193" y="728"/>
                  <a:pt x="380" y="655"/>
                  <a:pt x="518" y="521"/>
                </a:cubicBezTo>
                <a:cubicBezTo>
                  <a:pt x="658" y="384"/>
                  <a:pt x="737" y="195"/>
                  <a:pt x="737" y="0"/>
                </a:cubicBezTo>
                <a:lnTo>
                  <a:pt x="378" y="0"/>
                </a:lnTo>
                <a:cubicBezTo>
                  <a:pt x="378" y="97"/>
                  <a:pt x="337" y="191"/>
                  <a:pt x="264" y="260"/>
                </a:cubicBezTo>
                <a:cubicBezTo>
                  <a:pt x="193" y="328"/>
                  <a:pt x="100" y="364"/>
                  <a:pt x="2" y="364"/>
                </a:cubicBezTo>
                <a:cubicBezTo>
                  <a:pt x="0" y="485"/>
                  <a:pt x="0" y="605"/>
                  <a:pt x="0" y="726"/>
                </a:cubicBezTo>
                <a:lnTo>
                  <a:pt x="0" y="726"/>
                </a:lnTo>
                <a:close/>
              </a:path>
            </a:pathLst>
          </a:custGeom>
          <a:solidFill>
            <a:srgbClr val="FFFFFF">
              <a:alpha val="100000"/>
            </a:srgbClr>
          </a:solidFill>
          <a:ln w="25676" cap="flat" cmpd="sng" algn="ctr">
            <a:solidFill>
              <a:srgbClr val="FFFFFF">
                <a:alpha val="100000"/>
              </a:srgbClr>
            </a:solidFill>
            <a:prstDash val="solid"/>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sp>
        <p:nvSpPr>
          <p:cNvPr id="28170" name="타원 28169"/>
          <p:cNvSpPr/>
          <p:nvPr/>
        </p:nvSpPr>
        <p:spPr>
          <a:xfrm>
            <a:off x="533280" y="5325103"/>
            <a:ext cx="277803" cy="207920"/>
          </a:xfrm>
          <a:prstGeom prst="ellipse">
            <a:avLst/>
          </a:prstGeom>
          <a:solidFill>
            <a:srgbClr val="77787B">
              <a:alpha val="100000"/>
            </a:srgbClr>
          </a:solidFill>
          <a:ln>
            <a:noFill/>
          </a:ln>
        </p:spPr>
        <p:txBody>
          <a:bodyPr vert="horz" wrap="none" lIns="54000" tIns="54000" rIns="54000" bIns="54000" anchor="ctr">
            <a:noAutofit/>
          </a:bodyPr>
          <a:lstStyle/>
          <a:p>
            <a:pPr marL="79385" lvl="0" indent="-79385" algn="ctr" rtl="0" eaLnBrk="1" latinLnBrk="0" hangingPunct="1">
              <a:lnSpc>
                <a:spcPct val="100000"/>
              </a:lnSpc>
              <a:spcBef>
                <a:spcPct val="50000"/>
              </a:spcBef>
              <a:spcAft>
                <a:spcPct val="0"/>
              </a:spcAft>
              <a:buNone/>
            </a:pPr>
            <a:r>
              <a:rPr kumimoji="1" lang="en-US" altLang="ko-KR" sz="1000" b="0" i="0" u="none" baseline="0">
                <a:solidFill>
                  <a:srgbClr val="FFFFFF">
                    <a:alpha val="100000"/>
                  </a:srgbClr>
                </a:solidFill>
                <a:latin typeface="맑은 고딕"/>
                <a:ea typeface="맑은 고딕"/>
              </a:rPr>
              <a:t>1</a:t>
            </a:r>
          </a:p>
        </p:txBody>
      </p:sp>
      <p:sp>
        <p:nvSpPr>
          <p:cNvPr id="28171" name="TextBox 28170"/>
          <p:cNvSpPr txBox="1"/>
          <p:nvPr/>
        </p:nvSpPr>
        <p:spPr>
          <a:xfrm>
            <a:off x="699951" y="5286979"/>
            <a:ext cx="4747336" cy="271440"/>
          </a:xfrm>
          <a:prstGeom prst="rect">
            <a:avLst/>
          </a:prstGeom>
          <a:noFill/>
          <a:ln>
            <a:noFill/>
          </a:ln>
        </p:spPr>
        <p:txBody>
          <a:bodyPr vert="horz" wrap="square" lIns="91440" tIns="45720" rIns="91440" bIns="45720" anchor="t">
            <a:spAutoFit/>
          </a:bodyPr>
          <a:lstStyle/>
          <a:p>
            <a:pPr marL="0" lvl="0" indent="0" algn="ctr" rtl="0" eaLnBrk="1" latinLnBrk="1" hangingPunct="1">
              <a:lnSpc>
                <a:spcPct val="120000"/>
              </a:lnSpc>
              <a:spcBef>
                <a:spcPct val="20000"/>
              </a:spcBef>
              <a:spcAft>
                <a:spcPct val="0"/>
              </a:spcAft>
              <a:buNone/>
            </a:pPr>
            <a:r>
              <a:rPr kumimoji="1" lang="en-US" altLang="ko-KR" sz="1000" b="0" i="0" u="none" baseline="0">
                <a:solidFill>
                  <a:srgbClr val="000000">
                    <a:alpha val="100000"/>
                  </a:srgbClr>
                </a:solidFill>
                <a:latin typeface="맑은 고딕"/>
                <a:ea typeface="맑은 고딕"/>
              </a:rPr>
              <a:t>UI를 실행 시킨 뒤, 분류 기준을 선택하면 모든 시스템이 자동으로 시작된다.</a:t>
            </a:r>
          </a:p>
        </p:txBody>
      </p:sp>
      <p:sp>
        <p:nvSpPr>
          <p:cNvPr id="28172" name="타원 28171"/>
          <p:cNvSpPr/>
          <p:nvPr/>
        </p:nvSpPr>
        <p:spPr>
          <a:xfrm>
            <a:off x="533280" y="5566346"/>
            <a:ext cx="277803" cy="207920"/>
          </a:xfrm>
          <a:prstGeom prst="ellipse">
            <a:avLst/>
          </a:prstGeom>
          <a:solidFill>
            <a:srgbClr val="77787B">
              <a:alpha val="100000"/>
            </a:srgbClr>
          </a:solidFill>
          <a:ln>
            <a:noFill/>
          </a:ln>
        </p:spPr>
        <p:txBody>
          <a:bodyPr vert="horz" wrap="none" lIns="54000" tIns="54000" rIns="54000" bIns="54000" anchor="ctr">
            <a:noAutofit/>
          </a:bodyPr>
          <a:lstStyle/>
          <a:p>
            <a:pPr marL="79385" lvl="0" indent="-79385" algn="l" rtl="0" eaLnBrk="1" latinLnBrk="0" hangingPunct="1">
              <a:lnSpc>
                <a:spcPct val="100000"/>
              </a:lnSpc>
              <a:spcBef>
                <a:spcPct val="50000"/>
              </a:spcBef>
              <a:spcAft>
                <a:spcPct val="0"/>
              </a:spcAft>
              <a:buNone/>
            </a:pPr>
            <a:r>
              <a:rPr kumimoji="1" lang="en-US" altLang="ko-KR" sz="1000" b="0" i="0" u="none" baseline="0">
                <a:solidFill>
                  <a:srgbClr val="FFFFFF">
                    <a:alpha val="100000"/>
                  </a:srgbClr>
                </a:solidFill>
                <a:latin typeface="맑은 고딕"/>
                <a:ea typeface="맑은 고딕"/>
              </a:rPr>
              <a:t>2</a:t>
            </a:r>
          </a:p>
        </p:txBody>
      </p:sp>
      <p:sp>
        <p:nvSpPr>
          <p:cNvPr id="28173" name="TextBox 28172"/>
          <p:cNvSpPr txBox="1"/>
          <p:nvPr/>
        </p:nvSpPr>
        <p:spPr>
          <a:xfrm>
            <a:off x="760290" y="5523478"/>
            <a:ext cx="5145706" cy="273003"/>
          </a:xfrm>
          <a:prstGeom prst="rect">
            <a:avLst/>
          </a:prstGeom>
          <a:noFill/>
          <a:ln>
            <a:noFill/>
          </a:ln>
        </p:spPr>
        <p:txBody>
          <a:bodyPr vert="horz" wrap="square" lIns="91440" tIns="45720" rIns="91440" bIns="45720" anchor="t">
            <a:spAutoFit/>
          </a:bodyPr>
          <a:lstStyle/>
          <a:p>
            <a:pPr marL="0" lvl="0" indent="0" algn="l" rtl="0" eaLnBrk="1" latinLnBrk="1" hangingPunct="1">
              <a:lnSpc>
                <a:spcPct val="120000"/>
              </a:lnSpc>
              <a:spcBef>
                <a:spcPct val="20000"/>
              </a:spcBef>
              <a:spcAft>
                <a:spcPct val="0"/>
              </a:spcAft>
              <a:buNone/>
            </a:pPr>
            <a:r>
              <a:rPr kumimoji="1" lang="en-US" altLang="ko-KR" sz="1000" b="0" i="0" u="none" baseline="0">
                <a:solidFill>
                  <a:srgbClr val="000000">
                    <a:alpha val="100000"/>
                  </a:srgbClr>
                </a:solidFill>
                <a:latin typeface="맑은 고딕"/>
                <a:ea typeface="맑은 고딕"/>
              </a:rPr>
              <a:t> 분류 작업이 종료 되거나 분류기준을 바꾸고 싶으면, UI에서 작업 완료 버튼을 누른다.</a:t>
            </a:r>
          </a:p>
        </p:txBody>
      </p:sp>
      <p:pic>
        <p:nvPicPr>
          <p:cNvPr id="28174" name="그림 28173"/>
          <p:cNvPicPr>
            <a:picLocks noChangeAspect="1"/>
          </p:cNvPicPr>
          <p:nvPr/>
        </p:nvPicPr>
        <p:blipFill rotWithShape="1">
          <a:blip r:embed="rId3">
            <a:lum/>
          </a:blip>
          <a:stretch>
            <a:fillRect/>
          </a:stretch>
        </p:blipFill>
        <p:spPr>
          <a:xfrm>
            <a:off x="8082098" y="119058"/>
            <a:ext cx="868185" cy="279310"/>
          </a:xfrm>
          <a:prstGeom prst="rect">
            <a:avLst/>
          </a:prstGeom>
          <a:noFill/>
          <a:ln>
            <a:noFill/>
          </a:ln>
        </p:spPr>
      </p:pic>
      <p:sp>
        <p:nvSpPr>
          <p:cNvPr id="28175" name="TextBox 28174"/>
          <p:cNvSpPr txBox="1"/>
          <p:nvPr/>
        </p:nvSpPr>
        <p:spPr>
          <a:xfrm>
            <a:off x="136473" y="1550722"/>
            <a:ext cx="8851877" cy="4387034"/>
          </a:xfrm>
          <a:prstGeom prst="rect">
            <a:avLst/>
          </a:prstGeom>
          <a:noFill/>
          <a:ln w="9544" cap="flat" cmpd="sng" algn="ctr">
            <a:solidFill>
              <a:srgbClr val="4F81BD">
                <a:alpha val="100000"/>
              </a:srgbClr>
            </a:solid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sp>
        <p:nvSpPr>
          <p:cNvPr id="28176" name="타원 28175"/>
          <p:cNvSpPr/>
          <p:nvPr/>
        </p:nvSpPr>
        <p:spPr>
          <a:xfrm>
            <a:off x="5253656" y="2134797"/>
            <a:ext cx="277748" cy="207920"/>
          </a:xfrm>
          <a:prstGeom prst="ellipse">
            <a:avLst/>
          </a:prstGeom>
          <a:solidFill>
            <a:srgbClr val="77787B">
              <a:alpha val="100000"/>
            </a:srgbClr>
          </a:solidFill>
          <a:ln>
            <a:noFill/>
          </a:ln>
        </p:spPr>
        <p:txBody>
          <a:bodyPr vert="horz" wrap="none" lIns="54000" tIns="54000" rIns="54000" bIns="54000" anchor="ctr">
            <a:noAutofit/>
          </a:bodyPr>
          <a:lstStyle/>
          <a:p>
            <a:pPr marL="79385" lvl="0" indent="-79385" algn="ctr" rtl="0" eaLnBrk="1" latinLnBrk="0" hangingPunct="1">
              <a:lnSpc>
                <a:spcPct val="100000"/>
              </a:lnSpc>
              <a:spcBef>
                <a:spcPct val="50000"/>
              </a:spcBef>
              <a:spcAft>
                <a:spcPct val="0"/>
              </a:spcAft>
              <a:buNone/>
            </a:pPr>
            <a:r>
              <a:rPr kumimoji="1" lang="en-US" altLang="ko-KR" sz="1000" b="0" i="0" u="none" baseline="0">
                <a:solidFill>
                  <a:srgbClr val="FFFFFF">
                    <a:alpha val="100000"/>
                  </a:srgbClr>
                </a:solidFill>
                <a:latin typeface="맑은 고딕"/>
                <a:ea typeface="맑은 고딕"/>
              </a:rPr>
              <a:t>1</a:t>
            </a:r>
          </a:p>
        </p:txBody>
      </p:sp>
      <p:sp>
        <p:nvSpPr>
          <p:cNvPr id="28180" name="타원 28179"/>
          <p:cNvSpPr/>
          <p:nvPr/>
        </p:nvSpPr>
        <p:spPr>
          <a:xfrm>
            <a:off x="3342688" y="3493451"/>
            <a:ext cx="277748" cy="207920"/>
          </a:xfrm>
          <a:prstGeom prst="ellipse">
            <a:avLst/>
          </a:prstGeom>
          <a:solidFill>
            <a:srgbClr val="77787B">
              <a:alpha val="100000"/>
            </a:srgbClr>
          </a:solidFill>
          <a:ln>
            <a:noFill/>
          </a:ln>
        </p:spPr>
        <p:txBody>
          <a:bodyPr vert="horz" wrap="none" lIns="54000" tIns="54000" rIns="54000" bIns="54000" anchor="ctr">
            <a:noAutofit/>
          </a:bodyPr>
          <a:lstStyle/>
          <a:p>
            <a:pPr marL="79385" lvl="0" indent="-79385" algn="l" rtl="0" eaLnBrk="1" latinLnBrk="0" hangingPunct="1">
              <a:lnSpc>
                <a:spcPct val="100000"/>
              </a:lnSpc>
              <a:spcBef>
                <a:spcPct val="50000"/>
              </a:spcBef>
              <a:spcAft>
                <a:spcPct val="0"/>
              </a:spcAft>
              <a:buNone/>
            </a:pPr>
            <a:r>
              <a:rPr kumimoji="1" lang="en-US" altLang="ko-KR" sz="1000" b="0" i="0" u="none" baseline="0">
                <a:solidFill>
                  <a:srgbClr val="FFFFFF">
                    <a:alpha val="100000"/>
                  </a:srgbClr>
                </a:solidFill>
                <a:latin typeface="맑은 고딕"/>
                <a:ea typeface="맑은 고딕"/>
              </a:rPr>
              <a:t>2</a:t>
            </a:r>
          </a:p>
        </p:txBody>
      </p:sp>
      <p:pic>
        <p:nvPicPr>
          <p:cNvPr id="28181" name="그림 28180"/>
          <p:cNvPicPr>
            <a:picLocks noChangeAspect="1"/>
          </p:cNvPicPr>
          <p:nvPr/>
        </p:nvPicPr>
        <p:blipFill rotWithShape="1">
          <a:blip r:embed="rId4">
            <a:lum/>
          </a:blip>
          <a:stretch>
            <a:fillRect/>
          </a:stretch>
        </p:blipFill>
        <p:spPr>
          <a:xfrm>
            <a:off x="306326" y="1737990"/>
            <a:ext cx="8643957" cy="3406152"/>
          </a:xfrm>
          <a:prstGeom prst="rect">
            <a:avLst/>
          </a:prstGeom>
          <a:noFill/>
          <a:ln>
            <a:noFill/>
          </a:ln>
        </p:spPr>
      </p:pic>
      <p:sp>
        <p:nvSpPr>
          <p:cNvPr id="28182" name="타원 28181"/>
          <p:cNvSpPr/>
          <p:nvPr/>
        </p:nvSpPr>
        <p:spPr>
          <a:xfrm>
            <a:off x="5272690" y="2069713"/>
            <a:ext cx="276185" cy="207920"/>
          </a:xfrm>
          <a:prstGeom prst="ellipse">
            <a:avLst/>
          </a:prstGeom>
          <a:solidFill>
            <a:srgbClr val="77787B">
              <a:alpha val="100000"/>
            </a:srgbClr>
          </a:solidFill>
          <a:ln>
            <a:noFill/>
          </a:ln>
        </p:spPr>
        <p:txBody>
          <a:bodyPr vert="horz" wrap="none" lIns="54000" tIns="54000" rIns="54000" bIns="54000" anchor="ctr">
            <a:noAutofit/>
          </a:bodyPr>
          <a:lstStyle/>
          <a:p>
            <a:pPr marL="79385" lvl="0" indent="-79385" algn="ctr" rtl="0" eaLnBrk="1" latinLnBrk="0" hangingPunct="1">
              <a:lnSpc>
                <a:spcPct val="100000"/>
              </a:lnSpc>
              <a:spcBef>
                <a:spcPct val="50000"/>
              </a:spcBef>
              <a:spcAft>
                <a:spcPct val="0"/>
              </a:spcAft>
              <a:buNone/>
            </a:pPr>
            <a:r>
              <a:rPr kumimoji="1" lang="en-US" altLang="ko-KR" sz="1000" b="0" i="0" u="none" baseline="0">
                <a:solidFill>
                  <a:srgbClr val="FFFFFF">
                    <a:alpha val="100000"/>
                  </a:srgbClr>
                </a:solidFill>
                <a:latin typeface="맑은 고딕"/>
                <a:ea typeface="맑은 고딕"/>
              </a:rPr>
              <a:t>1</a:t>
            </a:r>
          </a:p>
        </p:txBody>
      </p:sp>
      <p:sp>
        <p:nvSpPr>
          <p:cNvPr id="28183" name="타원 28182"/>
          <p:cNvSpPr/>
          <p:nvPr/>
        </p:nvSpPr>
        <p:spPr>
          <a:xfrm>
            <a:off x="3360103" y="3539500"/>
            <a:ext cx="279366" cy="207920"/>
          </a:xfrm>
          <a:prstGeom prst="ellipse">
            <a:avLst/>
          </a:prstGeom>
          <a:solidFill>
            <a:srgbClr val="77787B">
              <a:alpha val="100000"/>
            </a:srgbClr>
          </a:solidFill>
          <a:ln>
            <a:noFill/>
          </a:ln>
        </p:spPr>
        <p:txBody>
          <a:bodyPr vert="horz" wrap="none" lIns="54000" tIns="54000" rIns="54000" bIns="54000" anchor="ctr">
            <a:noAutofit/>
          </a:bodyPr>
          <a:lstStyle/>
          <a:p>
            <a:pPr marL="79385" lvl="0" indent="-79385" algn="l" rtl="0" eaLnBrk="1" latinLnBrk="0" hangingPunct="1">
              <a:lnSpc>
                <a:spcPct val="100000"/>
              </a:lnSpc>
              <a:spcBef>
                <a:spcPct val="50000"/>
              </a:spcBef>
              <a:spcAft>
                <a:spcPct val="0"/>
              </a:spcAft>
              <a:buNone/>
            </a:pPr>
            <a:r>
              <a:rPr kumimoji="1" lang="en-US" altLang="ko-KR" sz="1000" b="0" i="0" u="none" baseline="0">
                <a:solidFill>
                  <a:srgbClr val="FFFFFF">
                    <a:alpha val="100000"/>
                  </a:srgbClr>
                </a:solidFill>
                <a:latin typeface="맑은 고딕"/>
                <a:ea typeface="맑은 고딕"/>
              </a:rPr>
              <a:t>2</a:t>
            </a:r>
          </a:p>
        </p:txBody>
      </p:sp>
    </p:spTree>
    <p:extLst>
      <p:ext uri="{BB962C8B-B14F-4D97-AF65-F5344CB8AC3E}">
        <p14:creationId xmlns:p14="http://schemas.microsoft.com/office/powerpoint/2010/main" val="3041852753"/>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8" name="TextBox 29187"/>
          <p:cNvSpPr txBox="1"/>
          <p:nvPr/>
        </p:nvSpPr>
        <p:spPr>
          <a:xfrm>
            <a:off x="101587" y="0"/>
            <a:ext cx="3095025" cy="1118973"/>
          </a:xfrm>
          <a:prstGeom prst="rect">
            <a:avLst/>
          </a:prstGeom>
          <a:solidFill>
            <a:srgbClr val="3B5AA8">
              <a:alpha val="100000"/>
            </a:srgbClr>
          </a:solidFill>
          <a:ln>
            <a:noFill/>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cxnSp>
        <p:nvCxnSpPr>
          <p:cNvPr id="29189" name="직선 연결선 29188"/>
          <p:cNvCxnSpPr/>
          <p:nvPr/>
        </p:nvCxnSpPr>
        <p:spPr>
          <a:xfrm>
            <a:off x="417459" y="534899"/>
            <a:ext cx="2591886" cy="0"/>
          </a:xfrm>
          <a:prstGeom prst="line">
            <a:avLst/>
          </a:prstGeom>
          <a:noFill/>
          <a:ln w="28801" cap="flat" cmpd="sng" algn="ctr">
            <a:solidFill>
              <a:srgbClr val="F2F2F2">
                <a:alpha val="100000"/>
              </a:srgbClr>
            </a:solidFill>
            <a:prstDash val="solid"/>
            <a:round/>
            <a:headEnd w="med" len="med"/>
            <a:tailEnd w="med" len="med"/>
          </a:ln>
        </p:spPr>
      </p:cxnSp>
      <p:cxnSp>
        <p:nvCxnSpPr>
          <p:cNvPr id="29190" name="직선 연결선 29189"/>
          <p:cNvCxnSpPr/>
          <p:nvPr/>
        </p:nvCxnSpPr>
        <p:spPr>
          <a:xfrm>
            <a:off x="3269678" y="542825"/>
            <a:ext cx="5321865" cy="0"/>
          </a:xfrm>
          <a:prstGeom prst="line">
            <a:avLst/>
          </a:prstGeom>
          <a:noFill/>
          <a:ln w="28801" cap="flat" cmpd="sng" algn="ctr">
            <a:solidFill>
              <a:srgbClr val="3B5AA8">
                <a:alpha val="100000"/>
              </a:srgbClr>
            </a:solidFill>
            <a:prstDash val="solid"/>
            <a:round/>
            <a:headEnd w="med" len="med"/>
            <a:tailEnd w="med" len="med"/>
          </a:ln>
        </p:spPr>
      </p:cxnSp>
      <p:sp>
        <p:nvSpPr>
          <p:cNvPr id="29191" name="TextBox 29190"/>
          <p:cNvSpPr txBox="1"/>
          <p:nvPr/>
        </p:nvSpPr>
        <p:spPr>
          <a:xfrm>
            <a:off x="317434" y="685662"/>
            <a:ext cx="2952244" cy="273003"/>
          </a:xfrm>
          <a:prstGeom prst="rect">
            <a:avLst/>
          </a:prstGeom>
          <a:noFill/>
          <a:ln>
            <a:noFill/>
          </a:ln>
        </p:spPr>
        <p:txBody>
          <a:bodyPr vert="horz" wrap="square" lIns="91440" tIns="45720" rIns="91440" bIns="45720" anchor="t">
            <a:noAutofit/>
          </a:bodyPr>
          <a:lstStyle/>
          <a:p>
            <a:pPr marL="0" lvl="0" indent="0" algn="l" rtl="0" eaLnBrk="1" latinLnBrk="1" hangingPunct="1">
              <a:lnSpc>
                <a:spcPct val="100000"/>
              </a:lnSpc>
              <a:spcBef>
                <a:spcPct val="0"/>
              </a:spcBef>
              <a:spcAft>
                <a:spcPct val="0"/>
              </a:spcAft>
              <a:buNone/>
            </a:pPr>
            <a:r>
              <a:rPr kumimoji="0" lang="ko-KR" altLang="en-US" sz="1700" b="1" i="0" u="none" baseline="0">
                <a:solidFill>
                  <a:srgbClr val="FFFFFF">
                    <a:alpha val="100000"/>
                  </a:srgbClr>
                </a:solidFill>
                <a:latin typeface="맑은 고딕"/>
                <a:ea typeface="맑은 고딕"/>
              </a:rPr>
              <a:t>| 알고리즘 명세서 </a:t>
            </a:r>
          </a:p>
        </p:txBody>
      </p:sp>
      <p:pic>
        <p:nvPicPr>
          <p:cNvPr id="29192" name="그림 29191"/>
          <p:cNvPicPr>
            <a:picLocks noChangeAspect="1"/>
          </p:cNvPicPr>
          <p:nvPr/>
        </p:nvPicPr>
        <p:blipFill rotWithShape="1">
          <a:blip r:embed="rId2">
            <a:lum/>
          </a:blip>
          <a:stretch>
            <a:fillRect/>
          </a:stretch>
        </p:blipFill>
        <p:spPr>
          <a:xfrm>
            <a:off x="8661428" y="469816"/>
            <a:ext cx="455526" cy="158745"/>
          </a:xfrm>
          <a:prstGeom prst="rect">
            <a:avLst/>
          </a:prstGeom>
          <a:noFill/>
          <a:ln>
            <a:noFill/>
          </a:ln>
        </p:spPr>
      </p:pic>
      <p:sp>
        <p:nvSpPr>
          <p:cNvPr id="29193" name="자유형: 도형 29192"/>
          <p:cNvSpPr/>
          <p:nvPr/>
        </p:nvSpPr>
        <p:spPr>
          <a:xfrm>
            <a:off x="-571348" y="-569729"/>
            <a:ext cx="1168149" cy="1153804"/>
          </a:xfrm>
          <a:custGeom>
            <a:avLst/>
            <a:gdLst>
              <a:gd name="T0" fmla="*/ 0 w 737"/>
              <a:gd name="T1" fmla="*/ 0 h 728"/>
              <a:gd name="T2" fmla="*/ 737 w 737"/>
              <a:gd name="T3" fmla="*/ 728 h 728"/>
            </a:gdLst>
            <a:ahLst/>
            <a:cxnLst/>
            <a:rect l="T0" t="T1" r="T2" b="T3"/>
            <a:pathLst>
              <a:path w="737" h="728">
                <a:moveTo>
                  <a:pt x="0" y="726"/>
                </a:moveTo>
                <a:cubicBezTo>
                  <a:pt x="193" y="728"/>
                  <a:pt x="380" y="655"/>
                  <a:pt x="518" y="521"/>
                </a:cubicBezTo>
                <a:cubicBezTo>
                  <a:pt x="658" y="384"/>
                  <a:pt x="737" y="195"/>
                  <a:pt x="737" y="0"/>
                </a:cubicBezTo>
                <a:lnTo>
                  <a:pt x="378" y="0"/>
                </a:lnTo>
                <a:cubicBezTo>
                  <a:pt x="378" y="97"/>
                  <a:pt x="337" y="191"/>
                  <a:pt x="264" y="260"/>
                </a:cubicBezTo>
                <a:cubicBezTo>
                  <a:pt x="193" y="328"/>
                  <a:pt x="100" y="364"/>
                  <a:pt x="2" y="364"/>
                </a:cubicBezTo>
                <a:cubicBezTo>
                  <a:pt x="0" y="485"/>
                  <a:pt x="0" y="605"/>
                  <a:pt x="0" y="726"/>
                </a:cubicBezTo>
                <a:lnTo>
                  <a:pt x="0" y="726"/>
                </a:lnTo>
                <a:close/>
              </a:path>
            </a:pathLst>
          </a:custGeom>
          <a:solidFill>
            <a:srgbClr val="FFFFFF">
              <a:alpha val="100000"/>
            </a:srgbClr>
          </a:solidFill>
          <a:ln w="25676" cap="flat" cmpd="sng" algn="ctr">
            <a:solidFill>
              <a:srgbClr val="FFFFFF">
                <a:alpha val="100000"/>
              </a:srgbClr>
            </a:solidFill>
            <a:prstDash val="solid"/>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sp>
        <p:nvSpPr>
          <p:cNvPr id="29194" name="TextBox 29193"/>
          <p:cNvSpPr txBox="1"/>
          <p:nvPr/>
        </p:nvSpPr>
        <p:spPr>
          <a:xfrm>
            <a:off x="215846" y="1391977"/>
            <a:ext cx="4290246" cy="4709268"/>
          </a:xfrm>
          <a:prstGeom prst="rect">
            <a:avLst/>
          </a:prstGeom>
          <a:noFill/>
          <a:ln w="9544" cap="flat" cmpd="sng" algn="ctr">
            <a:solidFill>
              <a:srgbClr val="4F81BD">
                <a:alpha val="100000"/>
              </a:srgbClr>
            </a:solid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sp>
        <p:nvSpPr>
          <p:cNvPr id="29195" name="TextBox 29194"/>
          <p:cNvSpPr txBox="1"/>
          <p:nvPr/>
        </p:nvSpPr>
        <p:spPr>
          <a:xfrm>
            <a:off x="4564812" y="1371324"/>
            <a:ext cx="4285446" cy="4729921"/>
          </a:xfrm>
          <a:prstGeom prst="rect">
            <a:avLst/>
          </a:prstGeom>
          <a:noFill/>
          <a:ln w="9544" cap="flat" cmpd="sng" algn="ctr">
            <a:solidFill>
              <a:srgbClr val="4F81BD">
                <a:alpha val="100000"/>
              </a:srgbClr>
            </a:solid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pic>
        <p:nvPicPr>
          <p:cNvPr id="29196" name="그림 29195"/>
          <p:cNvPicPr>
            <a:picLocks noChangeAspect="1"/>
          </p:cNvPicPr>
          <p:nvPr/>
        </p:nvPicPr>
        <p:blipFill rotWithShape="1">
          <a:blip r:embed="rId3">
            <a:lum/>
          </a:blip>
          <a:stretch>
            <a:fillRect/>
          </a:stretch>
        </p:blipFill>
        <p:spPr>
          <a:xfrm>
            <a:off x="8082098" y="119058"/>
            <a:ext cx="868185" cy="279310"/>
          </a:xfrm>
          <a:prstGeom prst="rect">
            <a:avLst/>
          </a:prstGeom>
          <a:noFill/>
          <a:ln>
            <a:noFill/>
          </a:ln>
        </p:spPr>
      </p:pic>
      <p:sp>
        <p:nvSpPr>
          <p:cNvPr id="29197" name="TextBox 29196"/>
          <p:cNvSpPr txBox="1"/>
          <p:nvPr/>
        </p:nvSpPr>
        <p:spPr>
          <a:xfrm>
            <a:off x="4594954" y="1391977"/>
            <a:ext cx="4210874" cy="5023521"/>
          </a:xfrm>
          <a:prstGeom prst="rect">
            <a:avLst/>
          </a:prstGeom>
          <a:noFill/>
          <a:ln>
            <a:noFill/>
          </a:ln>
        </p:spPr>
        <p:txBody>
          <a:bodyPr vert="horz" wrap="square" lIns="91440" tIns="45720" rIns="91440" bIns="45720" anchor="t">
            <a:spAutoFit/>
          </a:bodyPr>
          <a:lstStyle/>
          <a:p>
            <a:pPr marL="336594" lvl="0" indent="-336594" algn="l" rtl="0" eaLnBrk="0" latinLnBrk="0" hangingPunct="0">
              <a:lnSpc>
                <a:spcPct val="150000"/>
              </a:lnSpc>
              <a:spcBef>
                <a:spcPct val="0"/>
              </a:spcBef>
              <a:spcAft>
                <a:spcPct val="0"/>
              </a:spcAft>
              <a:buClr>
                <a:srgbClr val="000000">
                  <a:alpha val="100000"/>
                </a:srgbClr>
              </a:buClr>
              <a:buSzPct val="100000"/>
              <a:buFont typeface="Arial"/>
              <a:buAutoNum type="arabicPeriod"/>
            </a:pPr>
            <a:r>
              <a:rPr kumimoji="1" lang="ko-KR" altLang="en-US" sz="1200" b="0" i="0" u="none" baseline="0">
                <a:solidFill>
                  <a:srgbClr val="000000">
                    <a:alpha val="100000"/>
                  </a:srgbClr>
                </a:solidFill>
                <a:latin typeface="맑은 고딕"/>
                <a:ea typeface="맑은 고딕"/>
              </a:rPr>
              <a:t>UI 에서 분류 기준을 선택하며 System이 시작된다.</a:t>
            </a:r>
          </a:p>
          <a:p>
            <a:pPr marL="336594" lvl="0" indent="-336594" algn="l" rtl="0" eaLnBrk="0" latinLnBrk="0" hangingPunct="0">
              <a:lnSpc>
                <a:spcPct val="150000"/>
              </a:lnSpc>
              <a:spcBef>
                <a:spcPct val="0"/>
              </a:spcBef>
              <a:spcAft>
                <a:spcPct val="0"/>
              </a:spcAft>
              <a:buClr>
                <a:srgbClr val="000000">
                  <a:alpha val="100000"/>
                </a:srgbClr>
              </a:buClr>
              <a:buSzPct val="100000"/>
              <a:buFont typeface="Arial"/>
              <a:buAutoNum type="arabicPeriod" startAt="2"/>
            </a:pPr>
            <a:r>
              <a:rPr kumimoji="0" lang="ko-KR" altLang="en-US" sz="1200" b="0" i="0" u="none" baseline="0">
                <a:solidFill>
                  <a:srgbClr val="000000">
                    <a:alpha val="100000"/>
                  </a:srgbClr>
                </a:solidFill>
                <a:latin typeface="맑은 고딕"/>
                <a:ea typeface="맑은 고딕"/>
              </a:rPr>
              <a:t>카메라가 켜지고, 특정 구역 안에 있는 QR 코드를 1사분면에서부터 반시계 방향으로 인식한다.</a:t>
            </a:r>
          </a:p>
          <a:p>
            <a:pPr marL="336594" lvl="0" indent="-336594" algn="l" rtl="0" eaLnBrk="0" latinLnBrk="0" hangingPunct="0">
              <a:lnSpc>
                <a:spcPct val="150000"/>
              </a:lnSpc>
              <a:spcBef>
                <a:spcPct val="0"/>
              </a:spcBef>
              <a:spcAft>
                <a:spcPct val="0"/>
              </a:spcAft>
              <a:buClr>
                <a:srgbClr val="000000">
                  <a:alpha val="100000"/>
                </a:srgbClr>
              </a:buClr>
              <a:buSzPct val="100000"/>
              <a:buFont typeface="Arial"/>
              <a:buAutoNum type="arabicPeriod" startAt="3"/>
            </a:pPr>
            <a:r>
              <a:rPr kumimoji="0" lang="ko-KR" altLang="en-US" sz="1200" b="0" i="0" u="none" baseline="0">
                <a:solidFill>
                  <a:srgbClr val="000000">
                    <a:alpha val="100000"/>
                  </a:srgbClr>
                </a:solidFill>
                <a:latin typeface="맑은 고딕"/>
                <a:ea typeface="맑은 고딕"/>
              </a:rPr>
              <a:t>QR 코드에 물품 정보가 담겨 있으며, QR 코드가 인식되면 인식시간과 물품 정보가 UI로 전송된다.</a:t>
            </a:r>
          </a:p>
          <a:p>
            <a:pPr marL="336594" lvl="0" indent="-336594" algn="l" rtl="0" eaLnBrk="0" latinLnBrk="0" hangingPunct="0">
              <a:lnSpc>
                <a:spcPct val="150000"/>
              </a:lnSpc>
              <a:spcBef>
                <a:spcPct val="0"/>
              </a:spcBef>
              <a:spcAft>
                <a:spcPct val="0"/>
              </a:spcAft>
              <a:buClr>
                <a:srgbClr val="000000">
                  <a:alpha val="100000"/>
                </a:srgbClr>
              </a:buClr>
              <a:buSzPct val="100000"/>
              <a:buFont typeface="Arial"/>
              <a:buAutoNum type="arabicPeriod" startAt="4"/>
            </a:pPr>
            <a:r>
              <a:rPr kumimoji="0" lang="ko-KR" altLang="en-US" sz="1200" b="0" i="0" u="none" baseline="0">
                <a:solidFill>
                  <a:srgbClr val="000000">
                    <a:alpha val="100000"/>
                  </a:srgbClr>
                </a:solidFill>
                <a:latin typeface="맑은 고딕"/>
                <a:ea typeface="맑은 고딕"/>
              </a:rPr>
              <a:t>물품의 정보돠 UI에서 선택한 분류 기준을 이용하여 물품이 Place될 위치를 지정한다. (Pallet A or B)</a:t>
            </a:r>
          </a:p>
          <a:p>
            <a:pPr marL="336594" lvl="0" indent="-336594" algn="l" rtl="0" eaLnBrk="0" latinLnBrk="0" hangingPunct="0">
              <a:lnSpc>
                <a:spcPct val="150000"/>
              </a:lnSpc>
              <a:spcBef>
                <a:spcPct val="0"/>
              </a:spcBef>
              <a:spcAft>
                <a:spcPct val="0"/>
              </a:spcAft>
              <a:buClr>
                <a:srgbClr val="000000">
                  <a:alpha val="100000"/>
                </a:srgbClr>
              </a:buClr>
              <a:buSzPct val="100000"/>
              <a:buFont typeface="Arial"/>
              <a:buAutoNum type="arabicPeriod" startAt="5"/>
            </a:pPr>
            <a:r>
              <a:rPr kumimoji="0" lang="ko-KR" altLang="en-US" sz="1200" b="0" i="0" u="none" baseline="0">
                <a:solidFill>
                  <a:srgbClr val="000000">
                    <a:alpha val="100000"/>
                  </a:srgbClr>
                </a:solidFill>
                <a:latin typeface="맑은 고딕"/>
                <a:ea typeface="맑은 고딕"/>
              </a:rPr>
              <a:t>물품 중점의 x,y,z 값을 Vision System을 통해 구하여 로봇이 Pick할 위치 좌표를 구한다.</a:t>
            </a:r>
          </a:p>
          <a:p>
            <a:pPr marL="336594" lvl="0" indent="-336594" algn="l" rtl="0" eaLnBrk="0" latinLnBrk="0" hangingPunct="0">
              <a:lnSpc>
                <a:spcPct val="150000"/>
              </a:lnSpc>
              <a:spcBef>
                <a:spcPct val="0"/>
              </a:spcBef>
              <a:spcAft>
                <a:spcPct val="0"/>
              </a:spcAft>
              <a:buClr>
                <a:srgbClr val="000000">
                  <a:alpha val="100000"/>
                </a:srgbClr>
              </a:buClr>
              <a:buSzPct val="100000"/>
              <a:buFont typeface="Arial"/>
              <a:buAutoNum type="arabicPeriod" startAt="6"/>
            </a:pPr>
            <a:r>
              <a:rPr kumimoji="0" lang="ko-KR" altLang="en-US" sz="1200" b="0" i="0" u="none" baseline="0">
                <a:solidFill>
                  <a:srgbClr val="000000">
                    <a:alpha val="100000"/>
                  </a:srgbClr>
                </a:solidFill>
                <a:latin typeface="맑은 고딕"/>
                <a:ea typeface="맑은 고딕"/>
              </a:rPr>
              <a:t>역기구학과 기구학을 이용해 델타로봇이 Pick &amp; Place 작업을 하도록 한다. </a:t>
            </a:r>
          </a:p>
          <a:p>
            <a:pPr marL="336594" lvl="0" indent="-336594" algn="l" rtl="0" eaLnBrk="0" latinLnBrk="0" hangingPunct="0">
              <a:lnSpc>
                <a:spcPct val="150000"/>
              </a:lnSpc>
              <a:spcBef>
                <a:spcPct val="0"/>
              </a:spcBef>
              <a:spcAft>
                <a:spcPct val="0"/>
              </a:spcAft>
              <a:buClr>
                <a:srgbClr val="000000">
                  <a:alpha val="100000"/>
                </a:srgbClr>
              </a:buClr>
              <a:buSzPct val="100000"/>
              <a:buFont typeface="Arial"/>
              <a:buAutoNum type="arabicPeriod" startAt="7"/>
            </a:pPr>
            <a:r>
              <a:rPr kumimoji="0" lang="ko-KR" altLang="en-US" sz="1200" b="0" i="0" u="none" baseline="0">
                <a:solidFill>
                  <a:srgbClr val="000000">
                    <a:alpha val="100000"/>
                  </a:srgbClr>
                </a:solidFill>
                <a:latin typeface="맑은 고딕"/>
                <a:ea typeface="맑은 고딕"/>
              </a:rPr>
              <a:t>로봇이 물품 하나를 옮기고 난 후의 시간과 물품이 놓여진 위치 정보를 UI에 전송한다.</a:t>
            </a:r>
          </a:p>
          <a:p>
            <a:pPr marL="336594" lvl="0" indent="-336594" algn="l" rtl="0" eaLnBrk="0" latinLnBrk="0" hangingPunct="0">
              <a:lnSpc>
                <a:spcPct val="150000"/>
              </a:lnSpc>
              <a:spcBef>
                <a:spcPct val="0"/>
              </a:spcBef>
              <a:spcAft>
                <a:spcPct val="0"/>
              </a:spcAft>
              <a:buClr>
                <a:srgbClr val="000000">
                  <a:alpha val="100000"/>
                </a:srgbClr>
              </a:buClr>
              <a:buSzPct val="100000"/>
              <a:buFont typeface="Arial"/>
              <a:buAutoNum type="arabicPeriod" startAt="8"/>
            </a:pPr>
            <a:r>
              <a:rPr kumimoji="0" lang="ko-KR" altLang="en-US" sz="1200" b="0" i="0" u="none" baseline="0">
                <a:solidFill>
                  <a:srgbClr val="000000">
                    <a:alpha val="100000"/>
                  </a:srgbClr>
                </a:solidFill>
                <a:latin typeface="맑은 고딕"/>
                <a:ea typeface="맑은 고딕"/>
              </a:rPr>
              <a:t>모든 분류 작업이 끝나면 자동으로 모든 데이터들이 물품이 놓인 Pallet 별로 자동 엑셀화 되어 저장된다.</a:t>
            </a:r>
          </a:p>
          <a:p>
            <a:pPr marL="336594" lvl="0" indent="-336594" algn="l" rtl="0" eaLnBrk="0" latinLnBrk="0" hangingPunct="0">
              <a:lnSpc>
                <a:spcPct val="150000"/>
              </a:lnSpc>
              <a:spcBef>
                <a:spcPct val="0"/>
              </a:spcBef>
              <a:spcAft>
                <a:spcPct val="0"/>
              </a:spcAft>
              <a:buClr>
                <a:srgbClr val="000000">
                  <a:alpha val="100000"/>
                </a:srgbClr>
              </a:buClr>
              <a:buSzPct val="100000"/>
              <a:buFont typeface="Arial"/>
              <a:buAutoNum type="arabicPeriod" startAt="9"/>
            </a:pPr>
            <a:r>
              <a:rPr kumimoji="0" lang="ko-KR" altLang="en-US" sz="1200" b="0" i="0" u="none" baseline="0">
                <a:solidFill>
                  <a:srgbClr val="000000">
                    <a:alpha val="100000"/>
                  </a:srgbClr>
                </a:solidFill>
                <a:latin typeface="맑은 고딕"/>
                <a:ea typeface="맑은 고딕"/>
              </a:rPr>
              <a:t>물품을 픽업할 기사님들께 선입선출을 기반으로 픽업장소와 시간 안내 메일이 자동으로 전송된다.</a:t>
            </a:r>
          </a:p>
          <a:p>
            <a:pPr marL="336594" lvl="0" indent="-336594" algn="l" rtl="0" eaLnBrk="0" latinLnBrk="0" hangingPunct="0">
              <a:lnSpc>
                <a:spcPct val="150000"/>
              </a:lnSpc>
              <a:spcBef>
                <a:spcPct val="0"/>
              </a:spcBef>
              <a:spcAft>
                <a:spcPct val="0"/>
              </a:spcAft>
              <a:buClr>
                <a:srgbClr val="000000">
                  <a:alpha val="100000"/>
                </a:srgbClr>
              </a:buClr>
              <a:buSzPct val="100000"/>
              <a:buFont typeface="Arial"/>
              <a:buAutoNum type="arabicPeriod" startAt="10"/>
            </a:pPr>
            <a:endParaRPr kumimoji="0" lang="ko-KR" altLang="en-US" sz="1200" b="0" i="0" u="none" baseline="0">
              <a:solidFill>
                <a:srgbClr val="000000">
                  <a:alpha val="100000"/>
                </a:srgbClr>
              </a:solidFill>
              <a:latin typeface="맑은 고딕"/>
              <a:ea typeface="맑은 고딕"/>
            </a:endParaRPr>
          </a:p>
        </p:txBody>
      </p:sp>
      <p:pic>
        <p:nvPicPr>
          <p:cNvPr id="29198" name="그림 29197"/>
          <p:cNvPicPr>
            <a:picLocks noChangeAspect="1"/>
          </p:cNvPicPr>
          <p:nvPr/>
        </p:nvPicPr>
        <p:blipFill rotWithShape="1">
          <a:blip r:embed="rId4">
            <a:lum/>
          </a:blip>
          <a:srcRect l="5310"/>
          <a:stretch>
            <a:fillRect/>
          </a:stretch>
        </p:blipFill>
        <p:spPr>
          <a:xfrm>
            <a:off x="271440" y="1477713"/>
            <a:ext cx="4148916" cy="4574301"/>
          </a:xfrm>
          <a:prstGeom prst="rect">
            <a:avLst/>
          </a:prstGeom>
          <a:noFill/>
          <a:ln>
            <a:noFill/>
          </a:ln>
        </p:spPr>
      </p:pic>
    </p:spTree>
    <p:extLst>
      <p:ext uri="{BB962C8B-B14F-4D97-AF65-F5344CB8AC3E}">
        <p14:creationId xmlns:p14="http://schemas.microsoft.com/office/powerpoint/2010/main" val="293267907"/>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212" name="그림 30211"/>
          <p:cNvPicPr>
            <a:picLocks noChangeAspect="1"/>
          </p:cNvPicPr>
          <p:nvPr/>
        </p:nvPicPr>
        <p:blipFill rotWithShape="1">
          <a:blip r:embed="rId2">
            <a:lum/>
          </a:blip>
          <a:stretch>
            <a:fillRect/>
          </a:stretch>
        </p:blipFill>
        <p:spPr>
          <a:xfrm>
            <a:off x="388880" y="4810856"/>
            <a:ext cx="2591886" cy="1844322"/>
          </a:xfrm>
          <a:prstGeom prst="rect">
            <a:avLst/>
          </a:prstGeom>
          <a:noFill/>
          <a:ln>
            <a:noFill/>
          </a:ln>
        </p:spPr>
      </p:pic>
      <p:pic>
        <p:nvPicPr>
          <p:cNvPr id="30213" name="그림 30212"/>
          <p:cNvPicPr>
            <a:picLocks noChangeAspect="1"/>
          </p:cNvPicPr>
          <p:nvPr/>
        </p:nvPicPr>
        <p:blipFill rotWithShape="1">
          <a:blip r:embed="rId3">
            <a:lum/>
          </a:blip>
          <a:stretch>
            <a:fillRect/>
          </a:stretch>
        </p:blipFill>
        <p:spPr>
          <a:xfrm>
            <a:off x="5039373" y="4417231"/>
            <a:ext cx="3845827" cy="2271270"/>
          </a:xfrm>
          <a:prstGeom prst="rect">
            <a:avLst/>
          </a:prstGeom>
          <a:noFill/>
          <a:ln>
            <a:noFill/>
          </a:ln>
        </p:spPr>
      </p:pic>
      <p:sp>
        <p:nvSpPr>
          <p:cNvPr id="30214" name="TextBox 30213"/>
          <p:cNvSpPr txBox="1"/>
          <p:nvPr/>
        </p:nvSpPr>
        <p:spPr>
          <a:xfrm>
            <a:off x="101587" y="0"/>
            <a:ext cx="3095025" cy="1118973"/>
          </a:xfrm>
          <a:prstGeom prst="rect">
            <a:avLst/>
          </a:prstGeom>
          <a:solidFill>
            <a:srgbClr val="3B5AA8">
              <a:alpha val="100000"/>
            </a:srgbClr>
          </a:solidFill>
          <a:ln>
            <a:noFill/>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cxnSp>
        <p:nvCxnSpPr>
          <p:cNvPr id="30215" name="직선 연결선 30214"/>
          <p:cNvCxnSpPr/>
          <p:nvPr/>
        </p:nvCxnSpPr>
        <p:spPr>
          <a:xfrm>
            <a:off x="417459" y="534899"/>
            <a:ext cx="2591886" cy="0"/>
          </a:xfrm>
          <a:prstGeom prst="line">
            <a:avLst/>
          </a:prstGeom>
          <a:noFill/>
          <a:ln w="28801" cap="flat" cmpd="sng" algn="ctr">
            <a:solidFill>
              <a:srgbClr val="F2F2F2">
                <a:alpha val="100000"/>
              </a:srgbClr>
            </a:solidFill>
            <a:prstDash val="solid"/>
            <a:round/>
            <a:headEnd w="med" len="med"/>
            <a:tailEnd w="med" len="med"/>
          </a:ln>
        </p:spPr>
      </p:cxnSp>
      <p:cxnSp>
        <p:nvCxnSpPr>
          <p:cNvPr id="30216" name="직선 연결선 30215"/>
          <p:cNvCxnSpPr/>
          <p:nvPr/>
        </p:nvCxnSpPr>
        <p:spPr>
          <a:xfrm>
            <a:off x="3269678" y="542825"/>
            <a:ext cx="5321865" cy="0"/>
          </a:xfrm>
          <a:prstGeom prst="line">
            <a:avLst/>
          </a:prstGeom>
          <a:noFill/>
          <a:ln w="28801" cap="flat" cmpd="sng" algn="ctr">
            <a:solidFill>
              <a:srgbClr val="3B5AA8">
                <a:alpha val="100000"/>
              </a:srgbClr>
            </a:solidFill>
            <a:prstDash val="solid"/>
            <a:round/>
            <a:headEnd w="med" len="med"/>
            <a:tailEnd w="med" len="med"/>
          </a:ln>
        </p:spPr>
      </p:cxnSp>
      <p:sp>
        <p:nvSpPr>
          <p:cNvPr id="30217" name="TextBox 30216"/>
          <p:cNvSpPr txBox="1"/>
          <p:nvPr/>
        </p:nvSpPr>
        <p:spPr>
          <a:xfrm>
            <a:off x="317434" y="685662"/>
            <a:ext cx="2952244" cy="273003"/>
          </a:xfrm>
          <a:prstGeom prst="rect">
            <a:avLst/>
          </a:prstGeom>
          <a:noFill/>
          <a:ln>
            <a:noFill/>
          </a:ln>
        </p:spPr>
        <p:txBody>
          <a:bodyPr vert="horz" wrap="square" lIns="91440" tIns="45720" rIns="91440" bIns="45720" anchor="t">
            <a:noAutofit/>
          </a:bodyPr>
          <a:lstStyle/>
          <a:p>
            <a:pPr marL="0" lvl="0" indent="0" algn="l" rtl="0" eaLnBrk="1" latinLnBrk="1" hangingPunct="1">
              <a:lnSpc>
                <a:spcPct val="100000"/>
              </a:lnSpc>
              <a:spcBef>
                <a:spcPct val="0"/>
              </a:spcBef>
              <a:spcAft>
                <a:spcPct val="0"/>
              </a:spcAft>
              <a:buNone/>
            </a:pPr>
            <a:r>
              <a:rPr kumimoji="0" lang="ko-KR" altLang="en-US" sz="1700" b="1" i="0" u="none" baseline="0">
                <a:solidFill>
                  <a:srgbClr val="FFFFFF">
                    <a:alpha val="100000"/>
                  </a:srgbClr>
                </a:solidFill>
                <a:latin typeface="맑은 고딕"/>
                <a:ea typeface="맑은 고딕"/>
              </a:rPr>
              <a:t>| 알고리즘 상세 설명서</a:t>
            </a:r>
          </a:p>
        </p:txBody>
      </p:sp>
      <p:pic>
        <p:nvPicPr>
          <p:cNvPr id="30218" name="그림 30217"/>
          <p:cNvPicPr>
            <a:picLocks noChangeAspect="1"/>
          </p:cNvPicPr>
          <p:nvPr/>
        </p:nvPicPr>
        <p:blipFill rotWithShape="1">
          <a:blip r:embed="rId4">
            <a:lum/>
          </a:blip>
          <a:stretch>
            <a:fillRect/>
          </a:stretch>
        </p:blipFill>
        <p:spPr>
          <a:xfrm>
            <a:off x="8661428" y="469816"/>
            <a:ext cx="455526" cy="158745"/>
          </a:xfrm>
          <a:prstGeom prst="rect">
            <a:avLst/>
          </a:prstGeom>
          <a:noFill/>
          <a:ln>
            <a:noFill/>
          </a:ln>
        </p:spPr>
      </p:pic>
      <p:sp>
        <p:nvSpPr>
          <p:cNvPr id="30219" name="자유형: 도형 30218"/>
          <p:cNvSpPr/>
          <p:nvPr/>
        </p:nvSpPr>
        <p:spPr>
          <a:xfrm>
            <a:off x="-571348" y="-569729"/>
            <a:ext cx="1168149" cy="1153804"/>
          </a:xfrm>
          <a:custGeom>
            <a:avLst/>
            <a:gdLst>
              <a:gd name="T0" fmla="*/ 0 w 737"/>
              <a:gd name="T1" fmla="*/ 0 h 728"/>
              <a:gd name="T2" fmla="*/ 737 w 737"/>
              <a:gd name="T3" fmla="*/ 728 h 728"/>
            </a:gdLst>
            <a:ahLst/>
            <a:cxnLst/>
            <a:rect l="T0" t="T1" r="T2" b="T3"/>
            <a:pathLst>
              <a:path w="737" h="728">
                <a:moveTo>
                  <a:pt x="0" y="726"/>
                </a:moveTo>
                <a:cubicBezTo>
                  <a:pt x="193" y="728"/>
                  <a:pt x="380" y="655"/>
                  <a:pt x="518" y="521"/>
                </a:cubicBezTo>
                <a:cubicBezTo>
                  <a:pt x="658" y="384"/>
                  <a:pt x="737" y="195"/>
                  <a:pt x="737" y="0"/>
                </a:cubicBezTo>
                <a:lnTo>
                  <a:pt x="378" y="0"/>
                </a:lnTo>
                <a:cubicBezTo>
                  <a:pt x="378" y="97"/>
                  <a:pt x="337" y="191"/>
                  <a:pt x="264" y="260"/>
                </a:cubicBezTo>
                <a:cubicBezTo>
                  <a:pt x="193" y="328"/>
                  <a:pt x="100" y="364"/>
                  <a:pt x="2" y="364"/>
                </a:cubicBezTo>
                <a:cubicBezTo>
                  <a:pt x="0" y="485"/>
                  <a:pt x="0" y="605"/>
                  <a:pt x="0" y="726"/>
                </a:cubicBezTo>
                <a:lnTo>
                  <a:pt x="0" y="726"/>
                </a:lnTo>
                <a:close/>
              </a:path>
            </a:pathLst>
          </a:custGeom>
          <a:solidFill>
            <a:srgbClr val="FFFFFF">
              <a:alpha val="100000"/>
            </a:srgbClr>
          </a:solidFill>
          <a:ln w="25676" cap="flat" cmpd="sng" algn="ctr">
            <a:solidFill>
              <a:srgbClr val="FFFFFF">
                <a:alpha val="100000"/>
              </a:srgbClr>
            </a:solidFill>
            <a:prstDash val="solid"/>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sp>
        <p:nvSpPr>
          <p:cNvPr id="30220" name="TextBox 30219"/>
          <p:cNvSpPr txBox="1"/>
          <p:nvPr/>
        </p:nvSpPr>
        <p:spPr>
          <a:xfrm>
            <a:off x="215846" y="1466605"/>
            <a:ext cx="8734437" cy="3252152"/>
          </a:xfrm>
          <a:prstGeom prst="rect">
            <a:avLst/>
          </a:prstGeom>
          <a:noFill/>
          <a:ln w="9544" cap="flat" cmpd="sng" algn="ctr">
            <a:solidFill>
              <a:srgbClr val="4F81BD">
                <a:alpha val="100000"/>
              </a:srgbClr>
            </a:solid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맑은 고딕"/>
              <a:ea typeface="맑은 고딕"/>
            </a:endParaRPr>
          </a:p>
        </p:txBody>
      </p:sp>
      <p:pic>
        <p:nvPicPr>
          <p:cNvPr id="30221" name="그림 30220"/>
          <p:cNvPicPr>
            <a:picLocks noChangeAspect="1"/>
          </p:cNvPicPr>
          <p:nvPr/>
        </p:nvPicPr>
        <p:blipFill rotWithShape="1">
          <a:blip r:embed="rId5">
            <a:lum/>
          </a:blip>
          <a:stretch>
            <a:fillRect/>
          </a:stretch>
        </p:blipFill>
        <p:spPr>
          <a:xfrm>
            <a:off x="8082098" y="119058"/>
            <a:ext cx="868185" cy="279310"/>
          </a:xfrm>
          <a:prstGeom prst="rect">
            <a:avLst/>
          </a:prstGeom>
          <a:noFill/>
          <a:ln>
            <a:noFill/>
          </a:ln>
        </p:spPr>
      </p:pic>
      <p:sp>
        <p:nvSpPr>
          <p:cNvPr id="30222" name="TextBox 30221"/>
          <p:cNvSpPr txBox="1"/>
          <p:nvPr/>
        </p:nvSpPr>
        <p:spPr>
          <a:xfrm>
            <a:off x="306326" y="1558647"/>
            <a:ext cx="8488394" cy="3563898"/>
          </a:xfrm>
          <a:prstGeom prst="rect">
            <a:avLst/>
          </a:prstGeom>
          <a:noFill/>
          <a:ln>
            <a:noFill/>
          </a:ln>
        </p:spPr>
        <p:txBody>
          <a:bodyPr vert="horz" wrap="square" lIns="91440" tIns="45720" rIns="91440" bIns="45720" anchor="t">
            <a:spAutoFit/>
          </a:bodyPr>
          <a:lstStyle/>
          <a:p>
            <a:pPr marL="0" lvl="0" indent="0" algn="l" rtl="0" eaLnBrk="0" latinLnBrk="0" hangingPunct="0">
              <a:lnSpc>
                <a:spcPct val="100000"/>
              </a:lnSpc>
              <a:spcBef>
                <a:spcPct val="0"/>
              </a:spcBef>
              <a:spcAft>
                <a:spcPct val="0"/>
              </a:spcAft>
              <a:buNone/>
              <a:defRPr/>
            </a:pPr>
            <a:r>
              <a:rPr kumimoji="0" lang="en-US" altLang="ko-KR" sz="1600" b="1" i="0" u="none" baseline="0">
                <a:solidFill>
                  <a:srgbClr val="000000">
                    <a:alpha val="100000"/>
                  </a:srgbClr>
                </a:solidFill>
                <a:latin typeface="맑은 고딕"/>
                <a:ea typeface="맑은 고딕"/>
              </a:rPr>
              <a:t>Vision + Pick</a:t>
            </a:r>
            <a:br>
              <a:rPr kumimoji="0" lang="en-US" altLang="ko-KR" sz="1600" b="1" i="0" u="none" baseline="0">
                <a:solidFill>
                  <a:srgbClr val="000000">
                    <a:alpha val="100000"/>
                  </a:srgbClr>
                </a:solidFill>
                <a:latin typeface="맑은 고딕"/>
                <a:ea typeface="맑은 고딕"/>
              </a:rPr>
            </a:br>
            <a:br>
              <a:rPr kumimoji="0" lang="en-US" altLang="ko-KR" sz="1400" b="1" i="0" u="none" baseline="0">
                <a:solidFill>
                  <a:srgbClr val="000000">
                    <a:alpha val="100000"/>
                  </a:srgbClr>
                </a:solidFill>
                <a:latin typeface="맑은 고딕"/>
                <a:ea typeface="맑은 고딕"/>
              </a:rPr>
            </a:br>
            <a:r>
              <a:rPr kumimoji="1" lang="en-US" altLang="ko-KR" sz="1400" b="0" i="0" u="none" baseline="0">
                <a:solidFill>
                  <a:srgbClr val="000000">
                    <a:alpha val="100000"/>
                  </a:srgbClr>
                </a:solidFill>
                <a:latin typeface="맑은 고딕"/>
                <a:ea typeface="맑은 고딕"/>
              </a:rPr>
              <a:t> Vision 시스템은 물품에 부착된 물품정보 QR코드를 읽고, Pick &amp; Place 될 때의 로봇의 엔드이펙터의 좌표 값을 얻는 것을 목표로 설계 되었다.</a:t>
            </a:r>
          </a:p>
          <a:p>
            <a:pPr marL="0" lvl="0" indent="0" algn="l" rtl="0" eaLnBrk="0" latinLnBrk="0" hangingPunct="0">
              <a:lnSpc>
                <a:spcPct val="100000"/>
              </a:lnSpc>
              <a:spcBef>
                <a:spcPct val="0"/>
              </a:spcBef>
              <a:spcAft>
                <a:spcPct val="0"/>
              </a:spcAft>
              <a:buNone/>
              <a:defRPr/>
            </a:pPr>
            <a:endParaRPr kumimoji="0" lang="en-US" altLang="ko-KR" sz="1400" b="1" i="0" u="none" baseline="0">
              <a:solidFill>
                <a:srgbClr val="000000">
                  <a:alpha val="100000"/>
                </a:srgbClr>
              </a:solidFill>
              <a:latin typeface="맑은 고딕"/>
              <a:ea typeface="맑은 고딕"/>
            </a:endParaRPr>
          </a:p>
          <a:p>
            <a:pPr marL="0" lvl="0" indent="0" algn="just" rtl="0" eaLnBrk="0" latinLnBrk="0" hangingPunct="0">
              <a:lnSpc>
                <a:spcPct val="100000"/>
              </a:lnSpc>
              <a:spcBef>
                <a:spcPct val="0"/>
              </a:spcBef>
              <a:spcAft>
                <a:spcPct val="0"/>
              </a:spcAft>
              <a:buNone/>
              <a:defRPr/>
            </a:pPr>
            <a:r>
              <a:rPr kumimoji="1" lang="en-US" altLang="ko-KR" sz="1400" b="0" i="0" u="none" baseline="0">
                <a:solidFill>
                  <a:srgbClr val="000000">
                    <a:alpha val="100000"/>
                  </a:srgbClr>
                </a:solidFill>
                <a:latin typeface="맑은 고딕"/>
                <a:ea typeface="맑은 고딕"/>
              </a:rPr>
              <a:t> 빠르고 정확하게 QR코드를 읽기 위해 오픈소스로 제공되는 다양한 라이브러리를 사용해봤다. 이때 ‘pyzbar’ 라는 라이브러리에서 제공하는 함수가 가장 정확도가 높았고, 이를 이용해 특정 ROI에 QR 코드가 들어오면 이를 읽어 UI에 해당 정보를 전송하도록 하였다. </a:t>
            </a:r>
          </a:p>
          <a:p>
            <a:pPr marL="0" lvl="0" indent="0" algn="just" rtl="0" eaLnBrk="0" latinLnBrk="0" hangingPunct="0">
              <a:lnSpc>
                <a:spcPct val="100000"/>
              </a:lnSpc>
              <a:spcBef>
                <a:spcPct val="0"/>
              </a:spcBef>
              <a:spcAft>
                <a:spcPct val="0"/>
              </a:spcAft>
              <a:buNone/>
              <a:defRPr/>
            </a:pPr>
            <a:r>
              <a:rPr kumimoji="1" lang="en-US" altLang="ko-KR" sz="1400" b="0" i="0" u="none" baseline="0">
                <a:solidFill>
                  <a:srgbClr val="000000">
                    <a:alpha val="100000"/>
                  </a:srgbClr>
                </a:solidFill>
                <a:latin typeface="맑은 고딕"/>
                <a:ea typeface="맑은 고딕"/>
              </a:rPr>
              <a:t> </a:t>
            </a:r>
          </a:p>
          <a:p>
            <a:pPr marL="0" lvl="0" indent="0" algn="just" rtl="0" eaLnBrk="0" latinLnBrk="0" hangingPunct="0">
              <a:lnSpc>
                <a:spcPct val="100000"/>
              </a:lnSpc>
              <a:spcBef>
                <a:spcPct val="0"/>
              </a:spcBef>
              <a:spcAft>
                <a:spcPct val="0"/>
              </a:spcAft>
              <a:buNone/>
              <a:defRPr/>
            </a:pPr>
            <a:r>
              <a:rPr kumimoji="1" lang="en-US" altLang="ko-KR" sz="1400" b="0" i="0" u="none" baseline="0">
                <a:solidFill>
                  <a:srgbClr val="000000">
                    <a:alpha val="100000"/>
                  </a:srgbClr>
                </a:solidFill>
                <a:latin typeface="맑은 고딕"/>
                <a:ea typeface="맑은 고딕"/>
              </a:rPr>
              <a:t> 현재는 사전에 지정된 ROI에서 QR코드를 읽고, 해당 ROI의 사전에 지정해둔 특정 위치를 Pick 좌표로 하고 있다. 전반적으로 시스템이 잘 운용되는 것을 확인했지만, 반복적인 실험 결과 사전에 지정된 특정 위치를 Pick 좌표로 지정한다는 것은 작업에 제한성을 부여한다고 판단하게 되었다. 처음에는 물류창고는 변수상황이 발생하지 않을 것이라고 판단하여 위와 같이 알고리즘을 구성했지만, 이에 남은 기간동안 Pick 좌표를 실시간으로 구할수 있도록 하고자 한다.</a:t>
            </a:r>
          </a:p>
          <a:p>
            <a:pPr marL="0" lvl="0" indent="0" algn="just" rtl="0" eaLnBrk="0" latinLnBrk="0" hangingPunct="0">
              <a:lnSpc>
                <a:spcPct val="100000"/>
              </a:lnSpc>
              <a:spcBef>
                <a:spcPct val="0"/>
              </a:spcBef>
              <a:spcAft>
                <a:spcPct val="0"/>
              </a:spcAft>
              <a:buNone/>
              <a:defRPr/>
            </a:pPr>
            <a:r>
              <a:rPr kumimoji="1" lang="en-US" altLang="ko-KR" sz="1400" b="0" i="0" u="none" baseline="0">
                <a:solidFill>
                  <a:srgbClr val="000000">
                    <a:alpha val="100000"/>
                  </a:srgbClr>
                </a:solidFill>
                <a:latin typeface="맑은 고딕"/>
                <a:ea typeface="맑은 고딕"/>
              </a:rPr>
              <a:t> </a:t>
            </a:r>
            <a:br>
              <a:rPr kumimoji="1" lang="en-US" altLang="ko-KR" sz="1400" b="0" i="0" u="none" baseline="0">
                <a:solidFill>
                  <a:srgbClr val="000000">
                    <a:alpha val="100000"/>
                  </a:srgbClr>
                </a:solidFill>
                <a:latin typeface="맑은 고딕"/>
                <a:ea typeface="맑은 고딕"/>
              </a:rPr>
            </a:br>
            <a:r>
              <a:rPr kumimoji="1" lang="en-US" altLang="ko-KR" sz="1400" b="0" i="0" u="none" baseline="0">
                <a:solidFill>
                  <a:srgbClr val="000000">
                    <a:alpha val="100000"/>
                  </a:srgbClr>
                </a:solidFill>
                <a:latin typeface="맑은 고딕"/>
                <a:ea typeface="맑은 고딕"/>
              </a:rPr>
              <a:t> </a:t>
            </a:r>
            <a:endParaRPr kumimoji="0" lang="en-US" altLang="ko-KR" sz="1400" b="1" i="0" u="none" baseline="0">
              <a:solidFill>
                <a:srgbClr val="000000">
                  <a:alpha val="100000"/>
                </a:srgbClr>
              </a:solidFill>
              <a:latin typeface="맑은 고딕"/>
              <a:ea typeface="맑은 고딕"/>
            </a:endParaRPr>
          </a:p>
        </p:txBody>
      </p:sp>
      <p:sp>
        <p:nvSpPr>
          <p:cNvPr id="30223" name="TextBox 30222"/>
          <p:cNvSpPr txBox="1"/>
          <p:nvPr/>
        </p:nvSpPr>
        <p:spPr>
          <a:xfrm>
            <a:off x="3155364" y="5206044"/>
            <a:ext cx="1937985" cy="268926"/>
          </a:xfrm>
          <a:prstGeom prst="rect">
            <a:avLst/>
          </a:prstGeom>
          <a:noFill/>
          <a:ln>
            <a:noFill/>
          </a:ln>
        </p:spPr>
        <p:txBody>
          <a:bodyPr vert="horz" wrap="square" lIns="91440" tIns="45720" rIns="91440" bIns="45720" anchor="t">
            <a:spAutoFit/>
          </a:bodyPr>
          <a:lstStyle/>
          <a:p>
            <a:pPr marL="0" lvl="0" indent="0" algn="l" rtl="0" eaLnBrk="0" latinLnBrk="0" hangingPunct="0">
              <a:lnSpc>
                <a:spcPct val="100000"/>
              </a:lnSpc>
              <a:spcBef>
                <a:spcPct val="0"/>
              </a:spcBef>
              <a:spcAft>
                <a:spcPct val="0"/>
              </a:spcAft>
              <a:buNone/>
              <a:defRPr/>
            </a:pPr>
            <a:r>
              <a:rPr kumimoji="1" lang="en-US" altLang="ko-KR" sz="1200" b="0" i="0" u="none" baseline="0">
                <a:solidFill>
                  <a:srgbClr val="000000">
                    <a:alpha val="100000"/>
                  </a:srgbClr>
                </a:solidFill>
                <a:latin typeface="맑은 고딕"/>
                <a:ea typeface="맑은 고딕"/>
              </a:rPr>
              <a:t>좌 : 지정된 ROI</a:t>
            </a:r>
            <a:endParaRPr kumimoji="1" lang="en-US" altLang="ko-KR" sz="1200" b="0" i="0" u="none">
              <a:solidFill>
                <a:srgbClr val="000000">
                  <a:alpha val="100000"/>
                </a:srgbClr>
              </a:solidFill>
              <a:latin typeface="맑은 고딕"/>
              <a:ea typeface="맑은 고딕"/>
            </a:endParaRPr>
          </a:p>
        </p:txBody>
      </p:sp>
      <p:sp>
        <p:nvSpPr>
          <p:cNvPr id="30224" name="TextBox 30223"/>
          <p:cNvSpPr txBox="1"/>
          <p:nvPr/>
        </p:nvSpPr>
        <p:spPr>
          <a:xfrm>
            <a:off x="3155364" y="5604414"/>
            <a:ext cx="2091929" cy="451580"/>
          </a:xfrm>
          <a:prstGeom prst="rect">
            <a:avLst/>
          </a:prstGeom>
          <a:noFill/>
          <a:ln>
            <a:noFill/>
          </a:ln>
        </p:spPr>
        <p:txBody>
          <a:bodyPr vert="horz" wrap="square" lIns="91440" tIns="45720" rIns="91440" bIns="45720" anchor="t">
            <a:spAutoFit/>
          </a:bodyPr>
          <a:lstStyle/>
          <a:p>
            <a:pPr marL="0" lvl="0" indent="0" algn="l" rtl="0" eaLnBrk="0" latinLnBrk="0" hangingPunct="0">
              <a:lnSpc>
                <a:spcPct val="100000"/>
              </a:lnSpc>
              <a:spcBef>
                <a:spcPct val="0"/>
              </a:spcBef>
              <a:spcAft>
                <a:spcPct val="0"/>
              </a:spcAft>
              <a:buNone/>
              <a:defRPr/>
            </a:pPr>
            <a:r>
              <a:rPr kumimoji="1" lang="ko-KR" altLang="en-US" sz="1200" b="0" i="0" u="none" baseline="0">
                <a:solidFill>
                  <a:srgbClr val="000000">
                    <a:alpha val="100000"/>
                  </a:srgbClr>
                </a:solidFill>
                <a:latin typeface="맑은 고딕"/>
                <a:ea typeface="맑은 고딕"/>
              </a:rPr>
              <a:t>우 : 물품의 정보를 담은      </a:t>
            </a:r>
          </a:p>
          <a:p>
            <a:pPr marL="0" lvl="0" indent="0" algn="l" rtl="0" eaLnBrk="0" latinLnBrk="0" hangingPunct="0">
              <a:lnSpc>
                <a:spcPct val="100000"/>
              </a:lnSpc>
              <a:spcBef>
                <a:spcPct val="0"/>
              </a:spcBef>
              <a:spcAft>
                <a:spcPct val="0"/>
              </a:spcAft>
              <a:buNone/>
              <a:defRPr/>
            </a:pPr>
            <a:r>
              <a:rPr kumimoji="1" lang="ko-KR" altLang="en-US" sz="1200" b="0" i="0" u="none" baseline="0">
                <a:solidFill>
                  <a:srgbClr val="000000">
                    <a:alpha val="100000"/>
                  </a:srgbClr>
                </a:solidFill>
                <a:latin typeface="맑은 고딕"/>
                <a:ea typeface="맑은 고딕"/>
              </a:rPr>
              <a:t>     직접 제작한 QR 코드</a:t>
            </a:r>
            <a:endParaRPr kumimoji="1" lang="ko-KR" altLang="en-US" sz="1200" b="0" i="0" u="none">
              <a:solidFill>
                <a:srgbClr val="000000">
                  <a:alpha val="100000"/>
                </a:srgbClr>
              </a:solidFill>
              <a:latin typeface="맑은 고딕"/>
              <a:ea typeface="맑은 고딕"/>
            </a:endParaRP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246" name="그림 31245"/>
          <p:cNvPicPr>
            <a:picLocks noChangeAspect="1"/>
          </p:cNvPicPr>
          <p:nvPr/>
        </p:nvPicPr>
        <p:blipFill rotWithShape="1">
          <a:blip r:embed="rId2">
            <a:lum/>
          </a:blip>
          <a:stretch>
            <a:fillRect/>
          </a:stretch>
        </p:blipFill>
        <p:spPr>
          <a:xfrm>
            <a:off x="6851991" y="4566375"/>
            <a:ext cx="2150649" cy="2144341"/>
          </a:xfrm>
          <a:prstGeom prst="rect">
            <a:avLst/>
          </a:prstGeom>
          <a:noFill/>
          <a:ln>
            <a:noFill/>
          </a:ln>
        </p:spPr>
      </p:pic>
      <p:sp>
        <p:nvSpPr>
          <p:cNvPr id="31247" name="TextBox 31246"/>
          <p:cNvSpPr txBox="1"/>
          <p:nvPr/>
        </p:nvSpPr>
        <p:spPr>
          <a:xfrm>
            <a:off x="101587" y="0"/>
            <a:ext cx="3095025" cy="1118973"/>
          </a:xfrm>
          <a:prstGeom prst="rect">
            <a:avLst/>
          </a:prstGeom>
          <a:solidFill>
            <a:srgbClr val="3B5AA8">
              <a:alpha val="100000"/>
            </a:srgbClr>
          </a:solidFill>
          <a:ln>
            <a:noFill/>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맑은 고딕"/>
              <a:ea typeface="맑은 고딕"/>
            </a:endParaRPr>
          </a:p>
        </p:txBody>
      </p:sp>
      <p:cxnSp>
        <p:nvCxnSpPr>
          <p:cNvPr id="31248" name="직선 연결선 31247"/>
          <p:cNvCxnSpPr/>
          <p:nvPr/>
        </p:nvCxnSpPr>
        <p:spPr>
          <a:xfrm>
            <a:off x="417459" y="534899"/>
            <a:ext cx="2591886" cy="0"/>
          </a:xfrm>
          <a:prstGeom prst="line">
            <a:avLst/>
          </a:prstGeom>
          <a:noFill/>
          <a:ln w="28801" cap="flat" cmpd="sng" algn="ctr">
            <a:solidFill>
              <a:srgbClr val="F2F2F2">
                <a:alpha val="100000"/>
              </a:srgbClr>
            </a:solidFill>
            <a:prstDash val="solid"/>
            <a:round/>
            <a:headEnd w="med" len="med"/>
            <a:tailEnd w="med" len="med"/>
          </a:ln>
        </p:spPr>
      </p:cxnSp>
      <p:cxnSp>
        <p:nvCxnSpPr>
          <p:cNvPr id="31249" name="직선 연결선 31248"/>
          <p:cNvCxnSpPr/>
          <p:nvPr/>
        </p:nvCxnSpPr>
        <p:spPr>
          <a:xfrm>
            <a:off x="3269678" y="542825"/>
            <a:ext cx="5321865" cy="0"/>
          </a:xfrm>
          <a:prstGeom prst="line">
            <a:avLst/>
          </a:prstGeom>
          <a:noFill/>
          <a:ln w="28801" cap="flat" cmpd="sng" algn="ctr">
            <a:solidFill>
              <a:srgbClr val="3B5AA8">
                <a:alpha val="100000"/>
              </a:srgbClr>
            </a:solidFill>
            <a:prstDash val="solid"/>
            <a:round/>
            <a:headEnd w="med" len="med"/>
            <a:tailEnd w="med" len="med"/>
          </a:ln>
        </p:spPr>
      </p:cxnSp>
      <p:sp>
        <p:nvSpPr>
          <p:cNvPr id="31250" name="TextBox 31249"/>
          <p:cNvSpPr txBox="1"/>
          <p:nvPr/>
        </p:nvSpPr>
        <p:spPr>
          <a:xfrm>
            <a:off x="317434" y="685662"/>
            <a:ext cx="2952244" cy="273003"/>
          </a:xfrm>
          <a:prstGeom prst="rect">
            <a:avLst/>
          </a:prstGeom>
          <a:noFill/>
          <a:ln>
            <a:noFill/>
          </a:ln>
        </p:spPr>
        <p:txBody>
          <a:bodyPr vert="horz" wrap="square" lIns="91440" tIns="45720" rIns="91440" bIns="45720" anchor="t">
            <a:noAutofit/>
          </a:bodyPr>
          <a:lstStyle/>
          <a:p>
            <a:pPr marL="0" lvl="0" indent="0" algn="l" rtl="0" eaLnBrk="1" latinLnBrk="1" hangingPunct="1">
              <a:lnSpc>
                <a:spcPct val="100000"/>
              </a:lnSpc>
              <a:spcBef>
                <a:spcPct val="0"/>
              </a:spcBef>
              <a:spcAft>
                <a:spcPct val="0"/>
              </a:spcAft>
              <a:buNone/>
              <a:defRPr/>
            </a:pPr>
            <a:r>
              <a:rPr kumimoji="0" lang="ko-KR" altLang="en-US" sz="1700" b="1" i="0" u="none" baseline="0">
                <a:solidFill>
                  <a:srgbClr val="FFFFFF">
                    <a:alpha val="100000"/>
                  </a:srgbClr>
                </a:solidFill>
                <a:latin typeface="맑은 고딕"/>
                <a:ea typeface="맑은 고딕"/>
              </a:rPr>
              <a:t>| 알고리즘 상세 설명서</a:t>
            </a:r>
            <a:endParaRPr kumimoji="0" lang="ko-KR" altLang="en-US" sz="1700" b="1" i="0" u="none">
              <a:solidFill>
                <a:srgbClr val="FFFFFF">
                  <a:alpha val="100000"/>
                </a:srgbClr>
              </a:solidFill>
              <a:latin typeface="맑은 고딕"/>
              <a:ea typeface="맑은 고딕"/>
            </a:endParaRPr>
          </a:p>
        </p:txBody>
      </p:sp>
      <p:pic>
        <p:nvPicPr>
          <p:cNvPr id="31251" name="그림 31250"/>
          <p:cNvPicPr>
            <a:picLocks noChangeAspect="1"/>
          </p:cNvPicPr>
          <p:nvPr/>
        </p:nvPicPr>
        <p:blipFill rotWithShape="1">
          <a:blip r:embed="rId3">
            <a:lum/>
          </a:blip>
          <a:stretch>
            <a:fillRect/>
          </a:stretch>
        </p:blipFill>
        <p:spPr>
          <a:xfrm>
            <a:off x="8661428" y="469816"/>
            <a:ext cx="455526" cy="158745"/>
          </a:xfrm>
          <a:prstGeom prst="rect">
            <a:avLst/>
          </a:prstGeom>
          <a:noFill/>
          <a:ln>
            <a:noFill/>
          </a:ln>
        </p:spPr>
      </p:pic>
      <p:sp>
        <p:nvSpPr>
          <p:cNvPr id="31252" name="자유형: 도형 31251"/>
          <p:cNvSpPr/>
          <p:nvPr/>
        </p:nvSpPr>
        <p:spPr>
          <a:xfrm>
            <a:off x="-571348" y="-569729"/>
            <a:ext cx="1168149" cy="1153804"/>
          </a:xfrm>
          <a:custGeom>
            <a:avLst/>
            <a:gdLst>
              <a:gd name="T0" fmla="*/ 0 w 737"/>
              <a:gd name="T1" fmla="*/ 0 h 728"/>
              <a:gd name="T2" fmla="*/ 737 w 737"/>
              <a:gd name="T3" fmla="*/ 728 h 728"/>
            </a:gdLst>
            <a:ahLst/>
            <a:cxnLst/>
            <a:rect l="T0" t="T1" r="T2" b="T3"/>
            <a:pathLst>
              <a:path w="737" h="728">
                <a:moveTo>
                  <a:pt x="0" y="726"/>
                </a:moveTo>
                <a:cubicBezTo>
                  <a:pt x="193" y="728"/>
                  <a:pt x="380" y="655"/>
                  <a:pt x="518" y="521"/>
                </a:cubicBezTo>
                <a:cubicBezTo>
                  <a:pt x="658" y="384"/>
                  <a:pt x="737" y="195"/>
                  <a:pt x="737" y="0"/>
                </a:cubicBezTo>
                <a:lnTo>
                  <a:pt x="378" y="0"/>
                </a:lnTo>
                <a:cubicBezTo>
                  <a:pt x="378" y="97"/>
                  <a:pt x="337" y="191"/>
                  <a:pt x="264" y="260"/>
                </a:cubicBezTo>
                <a:cubicBezTo>
                  <a:pt x="193" y="328"/>
                  <a:pt x="100" y="364"/>
                  <a:pt x="2" y="364"/>
                </a:cubicBezTo>
                <a:cubicBezTo>
                  <a:pt x="0" y="485"/>
                  <a:pt x="0" y="605"/>
                  <a:pt x="0" y="726"/>
                </a:cubicBezTo>
                <a:lnTo>
                  <a:pt x="0" y="726"/>
                </a:lnTo>
                <a:close/>
              </a:path>
            </a:pathLst>
          </a:custGeom>
          <a:solidFill>
            <a:srgbClr val="FFFFFF">
              <a:alpha val="100000"/>
            </a:srgbClr>
          </a:solidFill>
          <a:ln w="25676" cap="flat" cmpd="sng" algn="ctr">
            <a:solidFill>
              <a:srgbClr val="FFFFFF">
                <a:alpha val="100000"/>
              </a:srgbClr>
            </a:solidFill>
            <a:prstDash val="solid"/>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맑은 고딕"/>
              <a:ea typeface="맑은 고딕"/>
            </a:endParaRPr>
          </a:p>
        </p:txBody>
      </p:sp>
      <p:sp>
        <p:nvSpPr>
          <p:cNvPr id="31253" name="TextBox 31252"/>
          <p:cNvSpPr txBox="1"/>
          <p:nvPr/>
        </p:nvSpPr>
        <p:spPr>
          <a:xfrm>
            <a:off x="215846" y="1466605"/>
            <a:ext cx="8734437" cy="3252152"/>
          </a:xfrm>
          <a:prstGeom prst="rect">
            <a:avLst/>
          </a:prstGeom>
          <a:noFill/>
          <a:ln w="9544" cap="flat" cmpd="sng" algn="ctr">
            <a:solidFill>
              <a:srgbClr val="4F81BD">
                <a:alpha val="100000"/>
              </a:srgbClr>
            </a:solid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맑은 고딕"/>
              <a:ea typeface="맑은 고딕"/>
            </a:endParaRPr>
          </a:p>
        </p:txBody>
      </p:sp>
      <p:pic>
        <p:nvPicPr>
          <p:cNvPr id="31254" name="그림 31253"/>
          <p:cNvPicPr>
            <a:picLocks noChangeAspect="1"/>
          </p:cNvPicPr>
          <p:nvPr/>
        </p:nvPicPr>
        <p:blipFill rotWithShape="1">
          <a:blip r:embed="rId4">
            <a:lum/>
          </a:blip>
          <a:stretch>
            <a:fillRect/>
          </a:stretch>
        </p:blipFill>
        <p:spPr>
          <a:xfrm>
            <a:off x="8082098" y="119058"/>
            <a:ext cx="868185" cy="279310"/>
          </a:xfrm>
          <a:prstGeom prst="rect">
            <a:avLst/>
          </a:prstGeom>
          <a:noFill/>
          <a:ln>
            <a:noFill/>
          </a:ln>
        </p:spPr>
      </p:pic>
      <p:sp>
        <p:nvSpPr>
          <p:cNvPr id="31255" name="TextBox 31254"/>
          <p:cNvSpPr txBox="1"/>
          <p:nvPr/>
        </p:nvSpPr>
        <p:spPr>
          <a:xfrm>
            <a:off x="306326" y="1558648"/>
            <a:ext cx="8488394" cy="3156927"/>
          </a:xfrm>
          <a:prstGeom prst="rect">
            <a:avLst/>
          </a:prstGeom>
          <a:noFill/>
          <a:ln>
            <a:noFill/>
          </a:ln>
        </p:spPr>
        <p:txBody>
          <a:bodyPr vert="horz" wrap="square" lIns="91440" tIns="45720" rIns="91440" bIns="45720" anchor="t">
            <a:spAutoFit/>
          </a:bodyPr>
          <a:lstStyle/>
          <a:p>
            <a:pPr marL="0" lvl="0" indent="0" algn="l" rtl="0" eaLnBrk="0" latinLnBrk="0" hangingPunct="0">
              <a:lnSpc>
                <a:spcPct val="100000"/>
              </a:lnSpc>
              <a:spcBef>
                <a:spcPct val="0"/>
              </a:spcBef>
              <a:spcAft>
                <a:spcPct val="0"/>
              </a:spcAft>
              <a:buNone/>
              <a:defRPr/>
            </a:pPr>
            <a:r>
              <a:rPr kumimoji="0" lang="en-US" altLang="ko-KR" sz="1800" b="1" i="0" u="none" baseline="0">
                <a:solidFill>
                  <a:srgbClr val="000000">
                    <a:alpha val="100000"/>
                  </a:srgbClr>
                </a:solidFill>
                <a:latin typeface="맑은 고딕"/>
                <a:ea typeface="맑은 고딕"/>
              </a:rPr>
              <a:t>분류 + Pick &amp; Place</a:t>
            </a:r>
            <a:br>
              <a:rPr kumimoji="0" lang="en-US" altLang="ko-KR" sz="1800" b="1" i="0" u="none" baseline="0">
                <a:solidFill>
                  <a:srgbClr val="000000">
                    <a:alpha val="100000"/>
                  </a:srgbClr>
                </a:solidFill>
                <a:latin typeface="맑은 고딕"/>
                <a:ea typeface="맑은 고딕"/>
              </a:rPr>
            </a:br>
            <a:br>
              <a:rPr kumimoji="0" lang="en-US" altLang="ko-KR" sz="1800" b="1" i="0" u="none" baseline="0">
                <a:solidFill>
                  <a:srgbClr val="000000">
                    <a:alpha val="100000"/>
                  </a:srgbClr>
                </a:solidFill>
                <a:latin typeface="맑은 고딕"/>
                <a:ea typeface="맑은 고딕"/>
              </a:rPr>
            </a:br>
            <a:r>
              <a:rPr kumimoji="1" lang="en-US" altLang="ko-KR" sz="1400" b="0" i="0" u="none" baseline="0">
                <a:solidFill>
                  <a:srgbClr val="000000">
                    <a:alpha val="100000"/>
                  </a:srgbClr>
                </a:solidFill>
                <a:latin typeface="맑은 고딕"/>
                <a:ea typeface="맑은 고딕"/>
              </a:rPr>
              <a:t> 사용자가 UI에서 선택한 분류 기준에 따라 QR 코드에 담기 정보를 이용해 물류를 분류할 수 있도록 하였다. 분류가 진행됨에 따라 Pallet A, B에 각각 물품이 위치하게 된다. </a:t>
            </a:r>
          </a:p>
          <a:p>
            <a:pPr marL="0" lvl="0" indent="0" algn="l" rtl="0" eaLnBrk="0" latinLnBrk="0" hangingPunct="0">
              <a:lnSpc>
                <a:spcPct val="100000"/>
              </a:lnSpc>
              <a:spcBef>
                <a:spcPct val="0"/>
              </a:spcBef>
              <a:spcAft>
                <a:spcPct val="0"/>
              </a:spcAft>
              <a:buNone/>
              <a:defRPr/>
            </a:pPr>
            <a:endParaRPr kumimoji="0" lang="en-US" altLang="ko-KR" sz="1400" b="1" i="0" u="none" baseline="0">
              <a:solidFill>
                <a:srgbClr val="000000">
                  <a:alpha val="100000"/>
                </a:srgbClr>
              </a:solidFill>
              <a:latin typeface="맑은 고딕"/>
              <a:ea typeface="맑은 고딕"/>
            </a:endParaRPr>
          </a:p>
          <a:p>
            <a:pPr marL="0" lvl="0" indent="0" algn="just" rtl="0" eaLnBrk="0" latinLnBrk="0" hangingPunct="0">
              <a:lnSpc>
                <a:spcPct val="100000"/>
              </a:lnSpc>
              <a:spcBef>
                <a:spcPct val="0"/>
              </a:spcBef>
              <a:spcAft>
                <a:spcPct val="0"/>
              </a:spcAft>
              <a:buNone/>
              <a:defRPr/>
            </a:pPr>
            <a:r>
              <a:rPr kumimoji="1" lang="en-US" altLang="ko-KR" sz="1400" b="0" i="0" u="none" baseline="0">
                <a:solidFill>
                  <a:srgbClr val="000000">
                    <a:alpha val="100000"/>
                  </a:srgbClr>
                </a:solidFill>
                <a:latin typeface="맑은 고딕"/>
                <a:ea typeface="맑은 고딕"/>
              </a:rPr>
              <a:t> 아무런 규칙 없이 물류창고에 물품이 쌓여있다면, 이를 운송할 기사님들이 효율적으로 물품을 픽업하지 못할 것이라고 생각하였다. 그래서 물품의 정보를 기준으로 물류를 분류할 수 있는 시스템을 개발하고자 하였고, 이를 위해 QR 코드 내에 분류 코드를 따로 넣게 되었다. 이는 </a:t>
            </a:r>
            <a:r>
              <a:rPr kumimoji="1" lang="en-US" altLang="ko-KR" sz="1400" b="0" i="0" u="none" baseline="0">
                <a:solidFill>
                  <a:srgbClr val="000000">
                    <a:alpha val="100000"/>
                  </a:srgbClr>
                </a:solidFill>
                <a:latin typeface="Calibri"/>
                <a:ea typeface="맑은 고딕"/>
              </a:rPr>
              <a:t>‘</a:t>
            </a:r>
            <a:r>
              <a:rPr kumimoji="1" lang="en-US" altLang="ko-KR" sz="1400" b="0" i="0" u="none" baseline="0">
                <a:solidFill>
                  <a:srgbClr val="000000">
                    <a:alpha val="100000"/>
                  </a:srgbClr>
                </a:solidFill>
                <a:latin typeface="맑은 고딕"/>
                <a:ea typeface="맑은 고딕"/>
              </a:rPr>
              <a:t>YBF</a:t>
            </a:r>
            <a:r>
              <a:rPr kumimoji="1" lang="en-US" altLang="ko-KR" sz="1400" b="0" i="0" u="none" baseline="0">
                <a:solidFill>
                  <a:srgbClr val="000000">
                    <a:alpha val="100000"/>
                  </a:srgbClr>
                </a:solidFill>
                <a:latin typeface="Calibri"/>
                <a:ea typeface="맑은 고딕"/>
              </a:rPr>
              <a:t>’</a:t>
            </a:r>
            <a:r>
              <a:rPr kumimoji="1" lang="en-US" altLang="ko-KR" sz="1400" b="0" i="0" u="none" baseline="0">
                <a:solidFill>
                  <a:srgbClr val="000000">
                    <a:alpha val="100000"/>
                  </a:srgbClr>
                </a:solidFill>
                <a:latin typeface="맑은 고딕"/>
                <a:ea typeface="맑은 고딕"/>
              </a:rPr>
              <a:t> 처럼 알파벳이 나열되어 있는 형태이다. 예를 들어 물류 창고에서 해외배송 제품 여부를 분류 기준으로 가지고 있다면, 해외배송 여부를 Y,N 으로 표현하여 분류 코드에 넣게 된다. 이와 같은 형태로 해당 물품의 정보를 담는 분류 코드를 제작하면 실시간으로 물품을 분류할 수 있게 된다. </a:t>
            </a:r>
          </a:p>
          <a:p>
            <a:pPr marL="0" lvl="0" indent="0" algn="just" rtl="0" eaLnBrk="0" latinLnBrk="0" hangingPunct="0">
              <a:lnSpc>
                <a:spcPct val="100000"/>
              </a:lnSpc>
              <a:spcBef>
                <a:spcPct val="0"/>
              </a:spcBef>
              <a:spcAft>
                <a:spcPct val="0"/>
              </a:spcAft>
              <a:buNone/>
              <a:defRPr/>
            </a:pPr>
            <a:endParaRPr kumimoji="1" lang="en-US" altLang="ko-KR" sz="700" b="0" i="0" u="none" baseline="0">
              <a:solidFill>
                <a:srgbClr val="000000">
                  <a:alpha val="100000"/>
                </a:srgbClr>
              </a:solidFill>
              <a:latin typeface="맑은 고딕"/>
              <a:ea typeface="맑은 고딕"/>
            </a:endParaRPr>
          </a:p>
          <a:p>
            <a:pPr marL="0" lvl="0" indent="0" algn="just" rtl="0" eaLnBrk="0" latinLnBrk="0" hangingPunct="0">
              <a:lnSpc>
                <a:spcPct val="100000"/>
              </a:lnSpc>
              <a:spcBef>
                <a:spcPct val="0"/>
              </a:spcBef>
              <a:spcAft>
                <a:spcPct val="0"/>
              </a:spcAft>
              <a:buNone/>
              <a:defRPr/>
            </a:pPr>
            <a:r>
              <a:rPr kumimoji="1" lang="en-US" altLang="ko-KR" sz="1800" b="0" i="0" u="none" baseline="0">
                <a:solidFill>
                  <a:srgbClr val="000000">
                    <a:alpha val="100000"/>
                  </a:srgbClr>
                </a:solidFill>
                <a:latin typeface="맑은 고딕"/>
                <a:ea typeface="맑은 고딕"/>
              </a:rPr>
              <a:t> </a:t>
            </a:r>
            <a:r>
              <a:rPr kumimoji="1" lang="en-US" altLang="ko-KR" sz="1400" b="0" i="0" u="none" baseline="0">
                <a:solidFill>
                  <a:srgbClr val="000000">
                    <a:alpha val="100000"/>
                  </a:srgbClr>
                </a:solidFill>
                <a:latin typeface="맑은 고딕"/>
                <a:ea typeface="맑은 고딕"/>
              </a:rPr>
              <a:t>위 과정을 통해 어떤 Pallet에 물품이 위치할지 결정이 된다면 물품이 현재까지 분류된 개수를 기억하여 미리 정해둔 위치에 아래서부터 하나씩 쌓게 된다. </a:t>
            </a:r>
            <a:endParaRPr kumimoji="1" lang="en-US" altLang="ko-KR" sz="1400" b="0" i="0" u="none">
              <a:solidFill>
                <a:srgbClr val="000000">
                  <a:alpha val="100000"/>
                </a:srgbClr>
              </a:solidFill>
              <a:latin typeface="맑은 고딕"/>
              <a:ea typeface="맑은 고딕"/>
            </a:endParaRPr>
          </a:p>
        </p:txBody>
      </p:sp>
      <p:sp>
        <p:nvSpPr>
          <p:cNvPr id="31256" name="TextBox 31255"/>
          <p:cNvSpPr txBox="1"/>
          <p:nvPr/>
        </p:nvSpPr>
        <p:spPr>
          <a:xfrm>
            <a:off x="3401408" y="5286979"/>
            <a:ext cx="3275986" cy="264191"/>
          </a:xfrm>
          <a:prstGeom prst="rect">
            <a:avLst/>
          </a:prstGeom>
          <a:noFill/>
          <a:ln>
            <a:noFill/>
          </a:ln>
        </p:spPr>
        <p:txBody>
          <a:bodyPr vert="horz" wrap="square" lIns="91440" tIns="45720" rIns="91440" bIns="45720" anchor="t">
            <a:spAutoFit/>
          </a:bodyPr>
          <a:lstStyle/>
          <a:p>
            <a:pPr marL="0" lvl="0" indent="0" algn="l" rtl="0" eaLnBrk="0" latinLnBrk="0" hangingPunct="0">
              <a:lnSpc>
                <a:spcPct val="100000"/>
              </a:lnSpc>
              <a:spcBef>
                <a:spcPct val="0"/>
              </a:spcBef>
              <a:spcAft>
                <a:spcPct val="0"/>
              </a:spcAft>
              <a:buNone/>
              <a:defRPr/>
            </a:pPr>
            <a:r>
              <a:rPr kumimoji="1" lang="ko-KR" altLang="en-US" sz="1200" b="0" i="0" u="none" baseline="0">
                <a:solidFill>
                  <a:srgbClr val="000000">
                    <a:alpha val="100000"/>
                  </a:srgbClr>
                </a:solidFill>
                <a:latin typeface="맑은 고딕"/>
                <a:ea typeface="맑은 고딕"/>
              </a:rPr>
              <a:t>좌 : Robot과 각 위치의 시각화</a:t>
            </a:r>
            <a:endParaRPr kumimoji="1" lang="ko-KR" altLang="en-US" sz="1200" b="0" i="0" u="none">
              <a:solidFill>
                <a:srgbClr val="000000">
                  <a:alpha val="100000"/>
                </a:srgbClr>
              </a:solidFill>
              <a:latin typeface="맑은 고딕"/>
              <a:ea typeface="맑은 고딕"/>
            </a:endParaRPr>
          </a:p>
        </p:txBody>
      </p:sp>
      <p:sp>
        <p:nvSpPr>
          <p:cNvPr id="31257" name="TextBox 31256"/>
          <p:cNvSpPr txBox="1"/>
          <p:nvPr/>
        </p:nvSpPr>
        <p:spPr>
          <a:xfrm>
            <a:off x="3401408" y="5685405"/>
            <a:ext cx="3533137" cy="265815"/>
          </a:xfrm>
          <a:prstGeom prst="rect">
            <a:avLst/>
          </a:prstGeom>
          <a:noFill/>
          <a:ln>
            <a:noFill/>
          </a:ln>
        </p:spPr>
        <p:txBody>
          <a:bodyPr vert="horz" wrap="square" lIns="91440" tIns="45720" rIns="91440" bIns="45720" anchor="t">
            <a:spAutoFit/>
          </a:bodyPr>
          <a:lstStyle/>
          <a:p>
            <a:pPr marL="0" lvl="0" indent="0" algn="l" rtl="0" eaLnBrk="0" latinLnBrk="0" hangingPunct="0">
              <a:lnSpc>
                <a:spcPct val="100000"/>
              </a:lnSpc>
              <a:spcBef>
                <a:spcPct val="0"/>
              </a:spcBef>
              <a:spcAft>
                <a:spcPct val="0"/>
              </a:spcAft>
              <a:buNone/>
              <a:defRPr/>
            </a:pPr>
            <a:r>
              <a:rPr kumimoji="1" lang="ko-KR" altLang="en-US" sz="1200" b="0" i="0" u="none" baseline="0">
                <a:solidFill>
                  <a:srgbClr val="000000">
                    <a:alpha val="100000"/>
                  </a:srgbClr>
                </a:solidFill>
                <a:latin typeface="맑은 고딕"/>
                <a:ea typeface="맑은 고딕"/>
              </a:rPr>
              <a:t>우 : 전체적인 시스템 작동 영상을 담은 QR 코드</a:t>
            </a:r>
            <a:endParaRPr kumimoji="1" lang="ko-KR" altLang="en-US" sz="1200" b="0" i="0" u="none">
              <a:solidFill>
                <a:srgbClr val="000000">
                  <a:alpha val="100000"/>
                </a:srgbClr>
              </a:solidFill>
              <a:latin typeface="맑은 고딕"/>
              <a:ea typeface="맑은 고딕"/>
            </a:endParaRPr>
          </a:p>
        </p:txBody>
      </p:sp>
      <p:pic>
        <p:nvPicPr>
          <p:cNvPr id="31258" name="그림 31257"/>
          <p:cNvPicPr>
            <a:picLocks noChangeAspect="1"/>
          </p:cNvPicPr>
          <p:nvPr/>
        </p:nvPicPr>
        <p:blipFill rotWithShape="1">
          <a:blip r:embed="rId5">
            <a:lum/>
          </a:blip>
          <a:stretch>
            <a:fillRect/>
          </a:stretch>
        </p:blipFill>
        <p:spPr>
          <a:xfrm>
            <a:off x="360302" y="4763244"/>
            <a:ext cx="2866508" cy="196494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68" name="TextBox 32267"/>
          <p:cNvSpPr txBox="1"/>
          <p:nvPr/>
        </p:nvSpPr>
        <p:spPr>
          <a:xfrm>
            <a:off x="104769" y="0"/>
            <a:ext cx="3095025" cy="1122155"/>
          </a:xfrm>
          <a:prstGeom prst="rect">
            <a:avLst/>
          </a:prstGeom>
          <a:solidFill>
            <a:srgbClr val="3B5AA8">
              <a:alpha val="100000"/>
            </a:srgbClr>
          </a:solidFill>
          <a:ln>
            <a:noFill/>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맑은 고딕"/>
              <a:ea typeface="맑은 고딕"/>
            </a:endParaRPr>
          </a:p>
        </p:txBody>
      </p:sp>
      <p:cxnSp>
        <p:nvCxnSpPr>
          <p:cNvPr id="32269" name="직선 연결선 32268"/>
          <p:cNvCxnSpPr/>
          <p:nvPr/>
        </p:nvCxnSpPr>
        <p:spPr>
          <a:xfrm>
            <a:off x="420585" y="538080"/>
            <a:ext cx="2591942" cy="0"/>
          </a:xfrm>
          <a:prstGeom prst="line">
            <a:avLst/>
          </a:prstGeom>
          <a:noFill/>
          <a:ln w="28690" cap="flat" cmpd="sng" algn="ctr">
            <a:solidFill>
              <a:srgbClr val="F2F2F2">
                <a:alpha val="100000"/>
              </a:srgbClr>
            </a:solidFill>
            <a:prstDash val="solid"/>
            <a:round/>
            <a:headEnd w="med" len="med"/>
            <a:tailEnd w="med" len="med"/>
          </a:ln>
        </p:spPr>
      </p:cxnSp>
      <p:cxnSp>
        <p:nvCxnSpPr>
          <p:cNvPr id="32270" name="직선 연결선 32269"/>
          <p:cNvCxnSpPr/>
          <p:nvPr/>
        </p:nvCxnSpPr>
        <p:spPr>
          <a:xfrm>
            <a:off x="3272804" y="546007"/>
            <a:ext cx="5325103" cy="0"/>
          </a:xfrm>
          <a:prstGeom prst="line">
            <a:avLst/>
          </a:prstGeom>
          <a:noFill/>
          <a:ln w="28690" cap="flat" cmpd="sng" algn="ctr">
            <a:solidFill>
              <a:srgbClr val="3B5AA8">
                <a:alpha val="100000"/>
              </a:srgbClr>
            </a:solidFill>
            <a:prstDash val="solid"/>
            <a:round/>
            <a:headEnd w="med" len="med"/>
            <a:tailEnd w="med" len="med"/>
          </a:ln>
        </p:spPr>
      </p:cxnSp>
      <p:sp>
        <p:nvSpPr>
          <p:cNvPr id="32271" name="TextBox 32270"/>
          <p:cNvSpPr txBox="1"/>
          <p:nvPr/>
        </p:nvSpPr>
        <p:spPr>
          <a:xfrm>
            <a:off x="320615" y="688844"/>
            <a:ext cx="2952188" cy="273003"/>
          </a:xfrm>
          <a:prstGeom prst="rect">
            <a:avLst/>
          </a:prstGeom>
          <a:noFill/>
          <a:ln>
            <a:noFill/>
          </a:ln>
        </p:spPr>
        <p:txBody>
          <a:bodyPr vert="horz" wrap="square" lIns="91440" tIns="45720" rIns="91440" bIns="45720" anchor="t">
            <a:noAutofit/>
          </a:bodyPr>
          <a:lstStyle/>
          <a:p>
            <a:pPr marL="0" lvl="0" indent="0" algn="l" defTabSz="393752" rtl="0" eaLnBrk="1" latinLnBrk="1" hangingPunct="1">
              <a:lnSpc>
                <a:spcPct val="100000"/>
              </a:lnSpc>
              <a:spcBef>
                <a:spcPct val="0"/>
              </a:spcBef>
              <a:spcAft>
                <a:spcPct val="0"/>
              </a:spcAft>
              <a:buNone/>
              <a:defRPr/>
            </a:pPr>
            <a:r>
              <a:rPr kumimoji="0" lang="ko-KR" altLang="en-US" sz="1700" b="1" i="0" u="none" baseline="0">
                <a:solidFill>
                  <a:srgbClr val="FFFFFF">
                    <a:alpha val="100000"/>
                  </a:srgbClr>
                </a:solidFill>
                <a:latin typeface="맑은 고딕"/>
                <a:ea typeface="맑은 고딕"/>
              </a:rPr>
              <a:t>| 알고리즘 상세 설명서</a:t>
            </a:r>
            <a:endParaRPr kumimoji="0" lang="ko-KR" altLang="en-US" sz="1700" b="1" i="0" u="none">
              <a:solidFill>
                <a:srgbClr val="FFFFFF">
                  <a:alpha val="100000"/>
                </a:srgbClr>
              </a:solidFill>
              <a:latin typeface="맑은 고딕"/>
              <a:ea typeface="맑은 고딕"/>
            </a:endParaRPr>
          </a:p>
        </p:txBody>
      </p:sp>
      <p:pic>
        <p:nvPicPr>
          <p:cNvPr id="32272" name="그림 32271"/>
          <p:cNvPicPr>
            <a:picLocks noChangeAspect="1"/>
          </p:cNvPicPr>
          <p:nvPr/>
        </p:nvPicPr>
        <p:blipFill rotWithShape="1">
          <a:blip r:embed="rId2">
            <a:lum/>
          </a:blip>
          <a:stretch>
            <a:fillRect/>
          </a:stretch>
        </p:blipFill>
        <p:spPr>
          <a:xfrm>
            <a:off x="8667735" y="472997"/>
            <a:ext cx="455526" cy="158689"/>
          </a:xfrm>
          <a:prstGeom prst="rect">
            <a:avLst/>
          </a:prstGeom>
          <a:noFill/>
          <a:ln>
            <a:noFill/>
          </a:ln>
        </p:spPr>
      </p:pic>
      <p:sp>
        <p:nvSpPr>
          <p:cNvPr id="32273" name="TextBox 32272"/>
          <p:cNvSpPr txBox="1"/>
          <p:nvPr/>
        </p:nvSpPr>
        <p:spPr>
          <a:xfrm>
            <a:off x="219027" y="1469731"/>
            <a:ext cx="8737619" cy="2979204"/>
          </a:xfrm>
          <a:prstGeom prst="rect">
            <a:avLst/>
          </a:prstGeom>
          <a:noFill/>
          <a:ln w="9544" cap="flat" cmpd="sng" algn="ctr">
            <a:solidFill>
              <a:srgbClr val="4F81BD">
                <a:alpha val="100000"/>
              </a:srgbClr>
            </a:solid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맑은 고딕"/>
              <a:ea typeface="맑은 고딕"/>
            </a:endParaRPr>
          </a:p>
        </p:txBody>
      </p:sp>
      <p:pic>
        <p:nvPicPr>
          <p:cNvPr id="32274" name="그림 32273"/>
          <p:cNvPicPr>
            <a:picLocks noChangeAspect="1"/>
          </p:cNvPicPr>
          <p:nvPr/>
        </p:nvPicPr>
        <p:blipFill rotWithShape="1">
          <a:blip r:embed="rId3">
            <a:lum/>
          </a:blip>
          <a:stretch>
            <a:fillRect/>
          </a:stretch>
        </p:blipFill>
        <p:spPr>
          <a:xfrm>
            <a:off x="8088405" y="122240"/>
            <a:ext cx="868241" cy="279310"/>
          </a:xfrm>
          <a:prstGeom prst="rect">
            <a:avLst/>
          </a:prstGeom>
          <a:noFill/>
          <a:ln>
            <a:noFill/>
          </a:ln>
        </p:spPr>
      </p:pic>
      <p:sp>
        <p:nvSpPr>
          <p:cNvPr id="32275" name="TextBox 32274"/>
          <p:cNvSpPr txBox="1"/>
          <p:nvPr/>
        </p:nvSpPr>
        <p:spPr>
          <a:xfrm>
            <a:off x="309508" y="1561829"/>
            <a:ext cx="8491575" cy="2776029"/>
          </a:xfrm>
          <a:prstGeom prst="rect">
            <a:avLst/>
          </a:prstGeom>
          <a:noFill/>
          <a:ln>
            <a:noFill/>
          </a:ln>
        </p:spPr>
        <p:txBody>
          <a:bodyPr vert="horz" wrap="square" lIns="91440" tIns="45720" rIns="91440" bIns="45720" anchor="t">
            <a:spAutoFit/>
          </a:bodyPr>
          <a:lstStyle/>
          <a:p>
            <a:pPr marL="0" lvl="0" indent="0" algn="l" defTabSz="393752" rtl="0" eaLnBrk="0" latinLnBrk="0" hangingPunct="0">
              <a:lnSpc>
                <a:spcPct val="100000"/>
              </a:lnSpc>
              <a:spcBef>
                <a:spcPct val="0"/>
              </a:spcBef>
              <a:spcAft>
                <a:spcPct val="0"/>
              </a:spcAft>
              <a:buNone/>
              <a:defRPr/>
            </a:pPr>
            <a:r>
              <a:rPr kumimoji="0" lang="en-US" altLang="ko-KR" sz="1800" b="1" i="0" u="none" baseline="0">
                <a:solidFill>
                  <a:srgbClr val="000000">
                    <a:alpha val="100000"/>
                  </a:srgbClr>
                </a:solidFill>
                <a:latin typeface="맑은 고딕"/>
                <a:ea typeface="맑은 고딕"/>
              </a:rPr>
              <a:t>Digitalization</a:t>
            </a:r>
            <a:br>
              <a:rPr kumimoji="0" lang="en-US" altLang="ko-KR" sz="1800" b="1" i="0" u="none" baseline="0">
                <a:solidFill>
                  <a:srgbClr val="000000">
                    <a:alpha val="100000"/>
                  </a:srgbClr>
                </a:solidFill>
                <a:latin typeface="맑은 고딕"/>
                <a:ea typeface="맑은 고딕"/>
              </a:rPr>
            </a:br>
            <a:br>
              <a:rPr kumimoji="0" lang="en-US" altLang="ko-KR" sz="1800" b="1" i="0" u="none" baseline="0">
                <a:solidFill>
                  <a:srgbClr val="000000">
                    <a:alpha val="100000"/>
                  </a:srgbClr>
                </a:solidFill>
                <a:latin typeface="맑은 고딕"/>
                <a:ea typeface="맑은 고딕"/>
              </a:rPr>
            </a:br>
            <a:r>
              <a:rPr kumimoji="1" lang="en-US" altLang="ko-KR" sz="1400" b="0" i="0" u="none" baseline="0">
                <a:solidFill>
                  <a:srgbClr val="000000">
                    <a:alpha val="100000"/>
                  </a:srgbClr>
                </a:solidFill>
                <a:latin typeface="맑은 고딕"/>
                <a:ea typeface="맑은 고딕"/>
              </a:rPr>
              <a:t> 물품의 정보가 담긴 QR 코드를 읽고 이를 특정 기준에 따라 분류를 진행하였다. 이렇게 분류된 물품의 정보를 엑셀 파일로 저장하고, 물품을 픽업할 기사님들께 픽업 정보를 자동으로 메일로 전송하는 시스템</a:t>
            </a:r>
            <a:br>
              <a:rPr kumimoji="1" lang="en-US" altLang="ko-KR" sz="1400" b="0" i="0" u="none" baseline="0">
                <a:solidFill>
                  <a:srgbClr val="000000">
                    <a:alpha val="100000"/>
                  </a:srgbClr>
                </a:solidFill>
                <a:latin typeface="맑은 고딕"/>
                <a:ea typeface="맑은 고딕"/>
              </a:rPr>
            </a:br>
            <a:r>
              <a:rPr kumimoji="1" lang="en-US" altLang="ko-KR" sz="1400" b="0" i="0" u="none" baseline="0">
                <a:solidFill>
                  <a:srgbClr val="000000">
                    <a:alpha val="100000"/>
                  </a:srgbClr>
                </a:solidFill>
                <a:latin typeface="맑은 고딕"/>
                <a:ea typeface="맑은 고딕"/>
              </a:rPr>
              <a:t>을 제작하였다.</a:t>
            </a:r>
          </a:p>
          <a:p>
            <a:pPr marL="0" lvl="0" indent="0" algn="l" defTabSz="393752" rtl="0" eaLnBrk="0" latinLnBrk="0" hangingPunct="0">
              <a:lnSpc>
                <a:spcPct val="100000"/>
              </a:lnSpc>
              <a:spcBef>
                <a:spcPct val="0"/>
              </a:spcBef>
              <a:spcAft>
                <a:spcPct val="0"/>
              </a:spcAft>
              <a:buNone/>
              <a:defRPr/>
            </a:pPr>
            <a:endParaRPr kumimoji="0" lang="en-US" altLang="ko-KR" sz="1400" b="1" i="0" u="none" baseline="0">
              <a:solidFill>
                <a:srgbClr val="000000">
                  <a:alpha val="100000"/>
                </a:srgbClr>
              </a:solidFill>
              <a:latin typeface="맑은 고딕"/>
              <a:ea typeface="맑은 고딕"/>
            </a:endParaRPr>
          </a:p>
          <a:p>
            <a:pPr marL="0" lvl="0" indent="0" algn="just" defTabSz="393752" rtl="0" eaLnBrk="0" latinLnBrk="0" hangingPunct="0">
              <a:lnSpc>
                <a:spcPct val="100000"/>
              </a:lnSpc>
              <a:spcBef>
                <a:spcPct val="0"/>
              </a:spcBef>
              <a:spcAft>
                <a:spcPct val="0"/>
              </a:spcAft>
              <a:buNone/>
              <a:defRPr/>
            </a:pPr>
            <a:r>
              <a:rPr kumimoji="1" lang="en-US" altLang="ko-KR" sz="1400" b="0" i="0" u="none" baseline="0">
                <a:solidFill>
                  <a:srgbClr val="000000">
                    <a:alpha val="100000"/>
                  </a:srgbClr>
                </a:solidFill>
                <a:latin typeface="맑은 고딕"/>
                <a:ea typeface="맑은 고딕"/>
              </a:rPr>
              <a:t> 우리팀이 이 주제를 선정하게 된 가장 큰 이유는 현재 해당 공정이 디지털화가 되어 있지 않다는 것이었다. 물류 정보를 수기로 기록하고, 어디에 위치한지 모르는 물품을 픽업하러 오시는 기사님들의 동선이 꼬이는 문제를 해결하기 위해 모든 정보를 디지털화 하여 미들마일 물류 과정을 통합화하여 관리하고자 하였다. 이를 위해 작업이 종료되면 자동으로 여태까지 로봇이 분류한 물품들의 정보가 Pallet 별로 엑셀화 된다. 또한 선입선출의 원리에 따라 위에서부터 순차적으로 물품을 픽업할 수 있도록 픽업 시간과 물품의 위치를 메일로 자동으로 전송한다. </a:t>
            </a:r>
            <a:endParaRPr kumimoji="1" lang="en-US" altLang="ko-KR" sz="1400" b="0" i="0" u="none">
              <a:solidFill>
                <a:srgbClr val="000000">
                  <a:alpha val="100000"/>
                </a:srgbClr>
              </a:solidFill>
              <a:latin typeface="맑은 고딕"/>
              <a:ea typeface="맑은 고딕"/>
            </a:endParaRPr>
          </a:p>
        </p:txBody>
      </p:sp>
      <p:pic>
        <p:nvPicPr>
          <p:cNvPr id="32276" name="그림 32275"/>
          <p:cNvPicPr>
            <a:picLocks noChangeAspect="1"/>
          </p:cNvPicPr>
          <p:nvPr/>
        </p:nvPicPr>
        <p:blipFill rotWithShape="1">
          <a:blip r:embed="rId4">
            <a:lum/>
          </a:blip>
          <a:stretch>
            <a:fillRect/>
          </a:stretch>
        </p:blipFill>
        <p:spPr>
          <a:xfrm>
            <a:off x="273003" y="4475951"/>
            <a:ext cx="5929830" cy="1833214"/>
          </a:xfrm>
          <a:prstGeom prst="rect">
            <a:avLst/>
          </a:prstGeom>
          <a:noFill/>
          <a:ln>
            <a:noFill/>
          </a:ln>
        </p:spPr>
      </p:pic>
      <p:pic>
        <p:nvPicPr>
          <p:cNvPr id="32277" name="그림 32276"/>
          <p:cNvPicPr>
            <a:picLocks noChangeAspect="1"/>
          </p:cNvPicPr>
          <p:nvPr/>
        </p:nvPicPr>
        <p:blipFill rotWithShape="1">
          <a:blip r:embed="rId5">
            <a:lum/>
          </a:blip>
          <a:srcRect r="22130"/>
          <a:stretch>
            <a:fillRect/>
          </a:stretch>
        </p:blipFill>
        <p:spPr>
          <a:xfrm>
            <a:off x="6312347" y="4648930"/>
            <a:ext cx="2788699" cy="1220561"/>
          </a:xfrm>
          <a:prstGeom prst="rect">
            <a:avLst/>
          </a:prstGeom>
          <a:noFill/>
          <a:ln>
            <a:noFill/>
          </a:ln>
        </p:spPr>
      </p:pic>
      <p:sp>
        <p:nvSpPr>
          <p:cNvPr id="32278" name="TextBox 32277"/>
          <p:cNvSpPr txBox="1"/>
          <p:nvPr/>
        </p:nvSpPr>
        <p:spPr>
          <a:xfrm>
            <a:off x="2047498" y="6336126"/>
            <a:ext cx="3536319" cy="272319"/>
          </a:xfrm>
          <a:prstGeom prst="rect">
            <a:avLst/>
          </a:prstGeom>
          <a:noFill/>
          <a:ln>
            <a:noFill/>
          </a:ln>
        </p:spPr>
        <p:txBody>
          <a:bodyPr vert="horz" wrap="square" lIns="91440" tIns="45720" rIns="91440" bIns="45720" anchor="t">
            <a:spAutoFit/>
          </a:bodyPr>
          <a:lstStyle/>
          <a:p>
            <a:pPr marL="0" lvl="0" indent="0" algn="l" defTabSz="393752" rtl="0" eaLnBrk="0" latinLnBrk="0" hangingPunct="0">
              <a:lnSpc>
                <a:spcPct val="100000"/>
              </a:lnSpc>
              <a:spcBef>
                <a:spcPct val="0"/>
              </a:spcBef>
              <a:spcAft>
                <a:spcPct val="0"/>
              </a:spcAft>
              <a:buNone/>
              <a:defRPr/>
            </a:pPr>
            <a:r>
              <a:rPr kumimoji="1" lang="ko-KR" altLang="en-US" sz="1200" b="0" i="0" u="none" baseline="0">
                <a:solidFill>
                  <a:srgbClr val="000000">
                    <a:alpha val="100000"/>
                  </a:srgbClr>
                </a:solidFill>
                <a:latin typeface="맑은 고딕"/>
                <a:ea typeface="맑은 고딕"/>
              </a:rPr>
              <a:t>Pallet별 물품 정보의 엑셀화</a:t>
            </a:r>
            <a:endParaRPr kumimoji="1" lang="ko-KR" altLang="en-US" sz="1200" b="0" i="0" u="none">
              <a:solidFill>
                <a:srgbClr val="000000">
                  <a:alpha val="100000"/>
                </a:srgbClr>
              </a:solidFill>
              <a:latin typeface="맑은 고딕"/>
              <a:ea typeface="맑은 고딕"/>
            </a:endParaRPr>
          </a:p>
        </p:txBody>
      </p:sp>
      <p:sp>
        <p:nvSpPr>
          <p:cNvPr id="32279" name="TextBox 32278"/>
          <p:cNvSpPr txBox="1"/>
          <p:nvPr/>
        </p:nvSpPr>
        <p:spPr>
          <a:xfrm>
            <a:off x="6898040" y="6336126"/>
            <a:ext cx="3536264" cy="272319"/>
          </a:xfrm>
          <a:prstGeom prst="rect">
            <a:avLst/>
          </a:prstGeom>
          <a:noFill/>
          <a:ln>
            <a:noFill/>
          </a:ln>
        </p:spPr>
        <p:txBody>
          <a:bodyPr vert="horz" wrap="square" lIns="91440" tIns="45720" rIns="91440" bIns="45720" anchor="t">
            <a:spAutoFit/>
          </a:bodyPr>
          <a:lstStyle/>
          <a:p>
            <a:pPr marL="0" lvl="0" indent="0" algn="l" defTabSz="393752" rtl="0" eaLnBrk="0" latinLnBrk="0" hangingPunct="0">
              <a:lnSpc>
                <a:spcPct val="100000"/>
              </a:lnSpc>
              <a:spcBef>
                <a:spcPct val="0"/>
              </a:spcBef>
              <a:spcAft>
                <a:spcPct val="0"/>
              </a:spcAft>
              <a:buNone/>
              <a:defRPr/>
            </a:pPr>
            <a:r>
              <a:rPr kumimoji="1" lang="ko-KR" altLang="en-US" sz="1200" b="0" i="0" u="none" baseline="0">
                <a:solidFill>
                  <a:srgbClr val="000000">
                    <a:alpha val="100000"/>
                  </a:srgbClr>
                </a:solidFill>
                <a:latin typeface="맑은 고딕"/>
                <a:ea typeface="맑은 고딕"/>
              </a:rPr>
              <a:t>실제 전송 메일</a:t>
            </a:r>
            <a:endParaRPr kumimoji="1" lang="ko-KR" altLang="en-US" sz="1200" b="0" i="0" u="none">
              <a:solidFill>
                <a:srgbClr val="000000">
                  <a:alpha val="100000"/>
                </a:srgbClr>
              </a:solidFill>
              <a:latin typeface="맑은 고딕"/>
              <a:ea typeface="맑은 고딕"/>
            </a:endParaRPr>
          </a:p>
        </p:txBody>
      </p:sp>
      <p:sp>
        <p:nvSpPr>
          <p:cNvPr id="32280" name="자유형: 도형 32279"/>
          <p:cNvSpPr/>
          <p:nvPr/>
        </p:nvSpPr>
        <p:spPr>
          <a:xfrm>
            <a:off x="-571348" y="-569729"/>
            <a:ext cx="1168149" cy="1153804"/>
          </a:xfrm>
          <a:custGeom>
            <a:avLst/>
            <a:gdLst>
              <a:gd name="T0" fmla="*/ 0 w 737"/>
              <a:gd name="T1" fmla="*/ 0 h 728"/>
              <a:gd name="T2" fmla="*/ 737 w 737"/>
              <a:gd name="T3" fmla="*/ 728 h 728"/>
            </a:gdLst>
            <a:ahLst/>
            <a:cxnLst/>
            <a:rect l="T0" t="T1" r="T2" b="T3"/>
            <a:pathLst>
              <a:path w="737" h="728">
                <a:moveTo>
                  <a:pt x="0" y="726"/>
                </a:moveTo>
                <a:cubicBezTo>
                  <a:pt x="193" y="728"/>
                  <a:pt x="380" y="655"/>
                  <a:pt x="518" y="521"/>
                </a:cubicBezTo>
                <a:cubicBezTo>
                  <a:pt x="658" y="384"/>
                  <a:pt x="737" y="195"/>
                  <a:pt x="737" y="0"/>
                </a:cubicBezTo>
                <a:lnTo>
                  <a:pt x="378" y="0"/>
                </a:lnTo>
                <a:cubicBezTo>
                  <a:pt x="378" y="97"/>
                  <a:pt x="337" y="191"/>
                  <a:pt x="264" y="260"/>
                </a:cubicBezTo>
                <a:cubicBezTo>
                  <a:pt x="193" y="328"/>
                  <a:pt x="100" y="364"/>
                  <a:pt x="2" y="364"/>
                </a:cubicBezTo>
                <a:cubicBezTo>
                  <a:pt x="0" y="485"/>
                  <a:pt x="0" y="605"/>
                  <a:pt x="0" y="726"/>
                </a:cubicBezTo>
                <a:lnTo>
                  <a:pt x="0" y="726"/>
                </a:lnTo>
                <a:close/>
              </a:path>
            </a:pathLst>
          </a:custGeom>
          <a:solidFill>
            <a:srgbClr val="FFFFFF">
              <a:alpha val="100000"/>
            </a:srgbClr>
          </a:solidFill>
          <a:ln w="25676" cap="flat" cmpd="sng" algn="ctr">
            <a:solidFill>
              <a:srgbClr val="FFFFFF">
                <a:alpha val="100000"/>
              </a:srgbClr>
            </a:solidFill>
            <a:prstDash val="solid"/>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맑은 고딕"/>
              <a:ea typeface="맑은 고딕"/>
            </a:endParaRP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4" name="TextBox 33283"/>
          <p:cNvSpPr txBox="1"/>
          <p:nvPr/>
        </p:nvSpPr>
        <p:spPr>
          <a:xfrm>
            <a:off x="101587" y="0"/>
            <a:ext cx="3095025" cy="1118973"/>
          </a:xfrm>
          <a:prstGeom prst="rect">
            <a:avLst/>
          </a:prstGeom>
          <a:solidFill>
            <a:srgbClr val="3B5AA8">
              <a:alpha val="100000"/>
            </a:srgbClr>
          </a:solidFill>
          <a:ln>
            <a:noFill/>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cxnSp>
        <p:nvCxnSpPr>
          <p:cNvPr id="33285" name="직선 연결선 33284"/>
          <p:cNvCxnSpPr/>
          <p:nvPr/>
        </p:nvCxnSpPr>
        <p:spPr>
          <a:xfrm>
            <a:off x="417459" y="534899"/>
            <a:ext cx="2591886" cy="0"/>
          </a:xfrm>
          <a:prstGeom prst="line">
            <a:avLst/>
          </a:prstGeom>
          <a:noFill/>
          <a:ln w="28801" cap="flat" cmpd="sng" algn="ctr">
            <a:solidFill>
              <a:srgbClr val="F2F2F2">
                <a:alpha val="100000"/>
              </a:srgbClr>
            </a:solidFill>
            <a:prstDash val="solid"/>
            <a:round/>
            <a:headEnd w="med" len="med"/>
            <a:tailEnd w="med" len="med"/>
          </a:ln>
        </p:spPr>
      </p:cxnSp>
      <p:cxnSp>
        <p:nvCxnSpPr>
          <p:cNvPr id="33286" name="직선 연결선 33285"/>
          <p:cNvCxnSpPr/>
          <p:nvPr/>
        </p:nvCxnSpPr>
        <p:spPr>
          <a:xfrm>
            <a:off x="3269678" y="542825"/>
            <a:ext cx="5321865" cy="0"/>
          </a:xfrm>
          <a:prstGeom prst="line">
            <a:avLst/>
          </a:prstGeom>
          <a:noFill/>
          <a:ln w="28801" cap="flat" cmpd="sng" algn="ctr">
            <a:solidFill>
              <a:srgbClr val="3B5AA8">
                <a:alpha val="100000"/>
              </a:srgbClr>
            </a:solidFill>
            <a:prstDash val="solid"/>
            <a:round/>
            <a:headEnd w="med" len="med"/>
            <a:tailEnd w="med" len="med"/>
          </a:ln>
        </p:spPr>
      </p:cxnSp>
      <p:pic>
        <p:nvPicPr>
          <p:cNvPr id="33287" name="그림 33286"/>
          <p:cNvPicPr>
            <a:picLocks noChangeAspect="1"/>
          </p:cNvPicPr>
          <p:nvPr/>
        </p:nvPicPr>
        <p:blipFill rotWithShape="1">
          <a:blip r:embed="rId2">
            <a:lum/>
          </a:blip>
          <a:stretch>
            <a:fillRect/>
          </a:stretch>
        </p:blipFill>
        <p:spPr>
          <a:xfrm>
            <a:off x="8661428" y="469816"/>
            <a:ext cx="455526" cy="158745"/>
          </a:xfrm>
          <a:prstGeom prst="rect">
            <a:avLst/>
          </a:prstGeom>
          <a:noFill/>
          <a:ln>
            <a:noFill/>
          </a:ln>
        </p:spPr>
      </p:pic>
      <p:sp>
        <p:nvSpPr>
          <p:cNvPr id="33288" name="자유형: 도형 33287"/>
          <p:cNvSpPr/>
          <p:nvPr/>
        </p:nvSpPr>
        <p:spPr>
          <a:xfrm>
            <a:off x="-571348" y="-569729"/>
            <a:ext cx="1168149" cy="1153804"/>
          </a:xfrm>
          <a:custGeom>
            <a:avLst/>
            <a:gdLst>
              <a:gd name="T0" fmla="*/ 0 w 737"/>
              <a:gd name="T1" fmla="*/ 0 h 728"/>
              <a:gd name="T2" fmla="*/ 737 w 737"/>
              <a:gd name="T3" fmla="*/ 728 h 728"/>
            </a:gdLst>
            <a:ahLst/>
            <a:cxnLst/>
            <a:rect l="T0" t="T1" r="T2" b="T3"/>
            <a:pathLst>
              <a:path w="737" h="728">
                <a:moveTo>
                  <a:pt x="0" y="726"/>
                </a:moveTo>
                <a:cubicBezTo>
                  <a:pt x="193" y="728"/>
                  <a:pt x="380" y="655"/>
                  <a:pt x="518" y="521"/>
                </a:cubicBezTo>
                <a:cubicBezTo>
                  <a:pt x="658" y="384"/>
                  <a:pt x="737" y="195"/>
                  <a:pt x="737" y="0"/>
                </a:cubicBezTo>
                <a:lnTo>
                  <a:pt x="378" y="0"/>
                </a:lnTo>
                <a:cubicBezTo>
                  <a:pt x="378" y="97"/>
                  <a:pt x="337" y="191"/>
                  <a:pt x="264" y="260"/>
                </a:cubicBezTo>
                <a:cubicBezTo>
                  <a:pt x="193" y="328"/>
                  <a:pt x="100" y="364"/>
                  <a:pt x="2" y="364"/>
                </a:cubicBezTo>
                <a:cubicBezTo>
                  <a:pt x="0" y="485"/>
                  <a:pt x="0" y="605"/>
                  <a:pt x="0" y="726"/>
                </a:cubicBezTo>
                <a:lnTo>
                  <a:pt x="0" y="726"/>
                </a:lnTo>
                <a:close/>
              </a:path>
            </a:pathLst>
          </a:custGeom>
          <a:solidFill>
            <a:srgbClr val="FFFFFF">
              <a:alpha val="100000"/>
            </a:srgbClr>
          </a:solidFill>
          <a:ln w="25676" cap="flat" cmpd="sng" algn="ctr">
            <a:solidFill>
              <a:srgbClr val="FFFFFF">
                <a:alpha val="100000"/>
              </a:srgbClr>
            </a:solidFill>
            <a:prstDash val="solid"/>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pic>
        <p:nvPicPr>
          <p:cNvPr id="33289" name="그림 33288"/>
          <p:cNvPicPr>
            <a:picLocks noChangeAspect="1"/>
          </p:cNvPicPr>
          <p:nvPr/>
        </p:nvPicPr>
        <p:blipFill rotWithShape="1">
          <a:blip r:embed="rId3">
            <a:lum/>
          </a:blip>
          <a:stretch>
            <a:fillRect/>
          </a:stretch>
        </p:blipFill>
        <p:spPr>
          <a:xfrm>
            <a:off x="8101131" y="119058"/>
            <a:ext cx="868185" cy="279310"/>
          </a:xfrm>
          <a:prstGeom prst="rect">
            <a:avLst/>
          </a:prstGeom>
          <a:noFill/>
          <a:ln>
            <a:noFill/>
          </a:ln>
        </p:spPr>
      </p:pic>
      <p:pic>
        <p:nvPicPr>
          <p:cNvPr id="33290" name="그림 33289"/>
          <p:cNvPicPr>
            <a:picLocks noChangeAspect="1"/>
          </p:cNvPicPr>
          <p:nvPr/>
        </p:nvPicPr>
        <p:blipFill rotWithShape="1">
          <a:blip r:embed="rId4">
            <a:lum/>
          </a:blip>
          <a:stretch>
            <a:fillRect/>
          </a:stretch>
        </p:blipFill>
        <p:spPr>
          <a:xfrm>
            <a:off x="485668" y="2195135"/>
            <a:ext cx="8145562" cy="3171216"/>
          </a:xfrm>
          <a:prstGeom prst="rect">
            <a:avLst/>
          </a:prstGeom>
          <a:noFill/>
          <a:ln>
            <a:noFill/>
          </a:ln>
        </p:spPr>
      </p:pic>
      <p:sp>
        <p:nvSpPr>
          <p:cNvPr id="33291" name="TextBox 33290"/>
          <p:cNvSpPr txBox="1"/>
          <p:nvPr/>
        </p:nvSpPr>
        <p:spPr>
          <a:xfrm>
            <a:off x="320615" y="688844"/>
            <a:ext cx="2952188" cy="273003"/>
          </a:xfrm>
          <a:prstGeom prst="rect">
            <a:avLst/>
          </a:prstGeom>
          <a:noFill/>
          <a:ln>
            <a:noFill/>
          </a:ln>
        </p:spPr>
        <p:txBody>
          <a:bodyPr vert="horz" wrap="square" lIns="91440" tIns="45720" rIns="91440" bIns="45720" anchor="t">
            <a:noAutofit/>
          </a:bodyPr>
          <a:lstStyle/>
          <a:p>
            <a:pPr marL="0" lvl="0" indent="0" algn="l" defTabSz="393752" rtl="0" eaLnBrk="1" latinLnBrk="1" hangingPunct="1">
              <a:lnSpc>
                <a:spcPct val="100000"/>
              </a:lnSpc>
              <a:spcBef>
                <a:spcPct val="0"/>
              </a:spcBef>
              <a:spcAft>
                <a:spcPct val="0"/>
              </a:spcAft>
              <a:buNone/>
            </a:pPr>
            <a:r>
              <a:rPr kumimoji="0" lang="ko-KR" altLang="en-US" sz="1700" b="1" i="0" u="none" baseline="0">
                <a:solidFill>
                  <a:srgbClr val="FFFFFF">
                    <a:alpha val="100000"/>
                  </a:srgbClr>
                </a:solidFill>
                <a:latin typeface="맑은 고딕"/>
                <a:ea typeface="맑은 고딕"/>
              </a:rPr>
              <a:t>| 하드웨어 설계도</a:t>
            </a:r>
          </a:p>
        </p:txBody>
      </p:sp>
    </p:spTree>
    <p:extLst>
      <p:ext uri="{BB962C8B-B14F-4D97-AF65-F5344CB8AC3E}">
        <p14:creationId xmlns:p14="http://schemas.microsoft.com/office/powerpoint/2010/main" val="3758082526"/>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8" name="TextBox 34307"/>
          <p:cNvSpPr txBox="1"/>
          <p:nvPr/>
        </p:nvSpPr>
        <p:spPr>
          <a:xfrm>
            <a:off x="101587" y="0"/>
            <a:ext cx="3095025" cy="1118973"/>
          </a:xfrm>
          <a:prstGeom prst="rect">
            <a:avLst/>
          </a:prstGeom>
          <a:solidFill>
            <a:srgbClr val="3B5AA8">
              <a:alpha val="100000"/>
            </a:srgbClr>
          </a:solidFill>
          <a:ln>
            <a:noFill/>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cxnSp>
        <p:nvCxnSpPr>
          <p:cNvPr id="34309" name="직선 연결선 34308"/>
          <p:cNvCxnSpPr/>
          <p:nvPr/>
        </p:nvCxnSpPr>
        <p:spPr>
          <a:xfrm>
            <a:off x="417459" y="534899"/>
            <a:ext cx="2591886" cy="0"/>
          </a:xfrm>
          <a:prstGeom prst="line">
            <a:avLst/>
          </a:prstGeom>
          <a:noFill/>
          <a:ln w="28801" cap="flat" cmpd="sng" algn="ctr">
            <a:solidFill>
              <a:srgbClr val="F2F2F2">
                <a:alpha val="100000"/>
              </a:srgbClr>
            </a:solidFill>
            <a:prstDash val="solid"/>
            <a:round/>
            <a:headEnd w="med" len="med"/>
            <a:tailEnd w="med" len="med"/>
          </a:ln>
        </p:spPr>
      </p:cxnSp>
      <p:cxnSp>
        <p:nvCxnSpPr>
          <p:cNvPr id="34310" name="직선 연결선 34309"/>
          <p:cNvCxnSpPr/>
          <p:nvPr/>
        </p:nvCxnSpPr>
        <p:spPr>
          <a:xfrm>
            <a:off x="3269678" y="542825"/>
            <a:ext cx="5321865" cy="0"/>
          </a:xfrm>
          <a:prstGeom prst="line">
            <a:avLst/>
          </a:prstGeom>
          <a:noFill/>
          <a:ln w="28801" cap="flat" cmpd="sng" algn="ctr">
            <a:solidFill>
              <a:srgbClr val="3B5AA8">
                <a:alpha val="100000"/>
              </a:srgbClr>
            </a:solidFill>
            <a:prstDash val="solid"/>
            <a:round/>
            <a:headEnd w="med" len="med"/>
            <a:tailEnd w="med" len="med"/>
          </a:ln>
        </p:spPr>
      </p:cxnSp>
      <p:sp>
        <p:nvSpPr>
          <p:cNvPr id="34311" name="TextBox 34310"/>
          <p:cNvSpPr txBox="1"/>
          <p:nvPr/>
        </p:nvSpPr>
        <p:spPr>
          <a:xfrm>
            <a:off x="317434" y="685662"/>
            <a:ext cx="2807788" cy="296837"/>
          </a:xfrm>
          <a:prstGeom prst="rect">
            <a:avLst/>
          </a:prstGeom>
          <a:noFill/>
          <a:ln>
            <a:noFill/>
          </a:ln>
        </p:spPr>
        <p:txBody>
          <a:bodyPr vert="horz" wrap="square" lIns="91440" tIns="45720" rIns="91440" bIns="45720" anchor="t">
            <a:noAutofit/>
          </a:bodyPr>
          <a:lstStyle/>
          <a:p>
            <a:pPr marL="0" lvl="0" indent="0" algn="l" rtl="0" eaLnBrk="1" latinLnBrk="1" hangingPunct="1">
              <a:lnSpc>
                <a:spcPct val="100000"/>
              </a:lnSpc>
              <a:spcBef>
                <a:spcPct val="0"/>
              </a:spcBef>
              <a:spcAft>
                <a:spcPct val="0"/>
              </a:spcAft>
              <a:buNone/>
            </a:pPr>
            <a:r>
              <a:rPr kumimoji="0" lang="ko-KR" altLang="en-US" sz="1700" b="1" i="0" u="none" baseline="0">
                <a:solidFill>
                  <a:srgbClr val="FFFFFF">
                    <a:alpha val="100000"/>
                  </a:srgbClr>
                </a:solidFill>
                <a:latin typeface="맑은 고딕"/>
                <a:ea typeface="맑은 고딕"/>
              </a:rPr>
              <a:t>| 프로그램 - 목록</a:t>
            </a:r>
          </a:p>
        </p:txBody>
      </p:sp>
      <p:pic>
        <p:nvPicPr>
          <p:cNvPr id="34312" name="그림 34311"/>
          <p:cNvPicPr>
            <a:picLocks noChangeAspect="1"/>
          </p:cNvPicPr>
          <p:nvPr/>
        </p:nvPicPr>
        <p:blipFill rotWithShape="1">
          <a:blip r:embed="rId2">
            <a:lum/>
          </a:blip>
          <a:stretch>
            <a:fillRect/>
          </a:stretch>
        </p:blipFill>
        <p:spPr>
          <a:xfrm>
            <a:off x="8661428" y="469816"/>
            <a:ext cx="455526" cy="158745"/>
          </a:xfrm>
          <a:prstGeom prst="rect">
            <a:avLst/>
          </a:prstGeom>
          <a:noFill/>
          <a:ln>
            <a:noFill/>
          </a:ln>
        </p:spPr>
      </p:pic>
      <p:sp>
        <p:nvSpPr>
          <p:cNvPr id="34313" name="자유형: 도형 34312"/>
          <p:cNvSpPr/>
          <p:nvPr/>
        </p:nvSpPr>
        <p:spPr>
          <a:xfrm>
            <a:off x="-571348" y="-569729"/>
            <a:ext cx="1168149" cy="1153804"/>
          </a:xfrm>
          <a:custGeom>
            <a:avLst/>
            <a:gdLst>
              <a:gd name="T0" fmla="*/ 0 w 737"/>
              <a:gd name="T1" fmla="*/ 0 h 728"/>
              <a:gd name="T2" fmla="*/ 737 w 737"/>
              <a:gd name="T3" fmla="*/ 728 h 728"/>
            </a:gdLst>
            <a:ahLst/>
            <a:cxnLst/>
            <a:rect l="T0" t="T1" r="T2" b="T3"/>
            <a:pathLst>
              <a:path w="737" h="728">
                <a:moveTo>
                  <a:pt x="0" y="726"/>
                </a:moveTo>
                <a:cubicBezTo>
                  <a:pt x="193" y="728"/>
                  <a:pt x="380" y="655"/>
                  <a:pt x="518" y="521"/>
                </a:cubicBezTo>
                <a:cubicBezTo>
                  <a:pt x="658" y="384"/>
                  <a:pt x="737" y="195"/>
                  <a:pt x="737" y="0"/>
                </a:cubicBezTo>
                <a:lnTo>
                  <a:pt x="378" y="0"/>
                </a:lnTo>
                <a:cubicBezTo>
                  <a:pt x="378" y="97"/>
                  <a:pt x="337" y="191"/>
                  <a:pt x="264" y="260"/>
                </a:cubicBezTo>
                <a:cubicBezTo>
                  <a:pt x="193" y="328"/>
                  <a:pt x="100" y="364"/>
                  <a:pt x="2" y="364"/>
                </a:cubicBezTo>
                <a:cubicBezTo>
                  <a:pt x="0" y="485"/>
                  <a:pt x="0" y="605"/>
                  <a:pt x="0" y="726"/>
                </a:cubicBezTo>
                <a:lnTo>
                  <a:pt x="0" y="726"/>
                </a:lnTo>
                <a:close/>
              </a:path>
            </a:pathLst>
          </a:custGeom>
          <a:solidFill>
            <a:srgbClr val="FFFFFF">
              <a:alpha val="100000"/>
            </a:srgbClr>
          </a:solidFill>
          <a:ln w="25676" cap="flat" cmpd="sng" algn="ctr">
            <a:solidFill>
              <a:srgbClr val="FFFFFF">
                <a:alpha val="100000"/>
              </a:srgbClr>
            </a:solidFill>
            <a:prstDash val="solid"/>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graphicFrame>
        <p:nvGraphicFramePr>
          <p:cNvPr id="34058" name="표 34057"/>
          <p:cNvGraphicFramePr/>
          <p:nvPr/>
        </p:nvGraphicFramePr>
        <p:xfrm>
          <a:off x="292037" y="1209454"/>
          <a:ext cx="8539273" cy="4849286"/>
        </p:xfrm>
        <a:graphic>
          <a:graphicData uri="http://schemas.openxmlformats.org/drawingml/2006/table">
            <a:tbl>
              <a:tblPr firstRow="1" bandRow="1"/>
              <a:tblGrid>
                <a:gridCol w="1233290">
                  <a:extLst>
                    <a:ext uri="{9D8B030D-6E8A-4147-A177-3AD203B41FA5}">
                      <a16:colId xmlns:a16="http://schemas.microsoft.com/office/drawing/2014/main" val="20000"/>
                    </a:ext>
                  </a:extLst>
                </a:gridCol>
                <a:gridCol w="2726854">
                  <a:extLst>
                    <a:ext uri="{9D8B030D-6E8A-4147-A177-3AD203B41FA5}">
                      <a16:colId xmlns:a16="http://schemas.microsoft.com/office/drawing/2014/main" val="20001"/>
                    </a:ext>
                  </a:extLst>
                </a:gridCol>
                <a:gridCol w="4579129">
                  <a:extLst>
                    <a:ext uri="{9D8B030D-6E8A-4147-A177-3AD203B41FA5}">
                      <a16:colId xmlns:a16="http://schemas.microsoft.com/office/drawing/2014/main" val="20002"/>
                    </a:ext>
                  </a:extLst>
                </a:gridCol>
              </a:tblGrid>
              <a:tr h="373022">
                <a:tc>
                  <a:txBody>
                    <a:bodyPr/>
                    <a:lstStyle/>
                    <a:p>
                      <a:pPr marL="0" lvl="0" indent="0" algn="ctr" rtl="0" eaLnBrk="1" latinLnBrk="0" hangingPunct="1">
                        <a:lnSpc>
                          <a:spcPct val="160000"/>
                        </a:lnSpc>
                        <a:spcBef>
                          <a:spcPct val="0"/>
                        </a:spcBef>
                        <a:spcAft>
                          <a:spcPct val="0"/>
                        </a:spcAft>
                        <a:buNone/>
                      </a:pPr>
                      <a:r>
                        <a:rPr kumimoji="0" lang="ko-KR" altLang="en-US" sz="1200" b="1" i="0" u="none" baseline="0">
                          <a:solidFill>
                            <a:srgbClr val="000000">
                              <a:alpha val="100000"/>
                            </a:srgbClr>
                          </a:solidFill>
                          <a:latin typeface="맑은 고딕"/>
                          <a:ea typeface="맑은 고딕"/>
                        </a:rPr>
                        <a:t>기능 분류</a:t>
                      </a:r>
                    </a:p>
                  </a:txBody>
                  <a:tcPr marL="42249" marR="42249" marT="11682" marB="11682" anchor="ctr">
                    <a:lnL w="3516" cap="flat" cmpd="sng" algn="ctr">
                      <a:solidFill>
                        <a:srgbClr val="000000">
                          <a:alpha val="100000"/>
                        </a:srgbClr>
                      </a:solidFill>
                      <a:prstDash val="solid"/>
                      <a:round/>
                      <a:headEnd w="med" len="med"/>
                      <a:tailEnd w="med" len="med"/>
                    </a:lnL>
                    <a:lnR w="3516" cap="flat" cmpd="sng" algn="ctr">
                      <a:solidFill>
                        <a:srgbClr val="000000">
                          <a:alpha val="100000"/>
                        </a:srgbClr>
                      </a:solidFill>
                      <a:prstDash val="solid"/>
                      <a:round/>
                      <a:headEnd w="med" len="med"/>
                      <a:tailEnd w="med" len="med"/>
                    </a:lnR>
                    <a:lnT w="3516" cap="flat" cmpd="sng" algn="ctr">
                      <a:solidFill>
                        <a:srgbClr val="000000">
                          <a:alpha val="100000"/>
                        </a:srgbClr>
                      </a:solidFill>
                      <a:prstDash val="solid"/>
                      <a:round/>
                      <a:headEnd w="med" len="med"/>
                      <a:tailEnd w="med" len="med"/>
                    </a:lnT>
                    <a:lnB w="3516" cap="flat" cmpd="sng" algn="ctr">
                      <a:solidFill>
                        <a:srgbClr val="000000">
                          <a:alpha val="100000"/>
                        </a:srgbClr>
                      </a:solidFill>
                      <a:prstDash val="solid"/>
                      <a:round/>
                      <a:headEnd w="med" len="med"/>
                      <a:tailEnd w="med" len="med"/>
                    </a:lnB>
                    <a:solidFill>
                      <a:srgbClr val="C1D6ED">
                        <a:alpha val="100000"/>
                      </a:srgbClr>
                    </a:solidFill>
                  </a:tcPr>
                </a:tc>
                <a:tc>
                  <a:txBody>
                    <a:bodyPr/>
                    <a:lstStyle/>
                    <a:p>
                      <a:pPr marL="0" lvl="0" indent="0" algn="ctr" rtl="0" eaLnBrk="1" latinLnBrk="0" hangingPunct="1">
                        <a:lnSpc>
                          <a:spcPct val="160000"/>
                        </a:lnSpc>
                        <a:spcBef>
                          <a:spcPct val="0"/>
                        </a:spcBef>
                        <a:spcAft>
                          <a:spcPct val="0"/>
                        </a:spcAft>
                        <a:buNone/>
                      </a:pPr>
                      <a:r>
                        <a:rPr kumimoji="0" lang="ko-KR" altLang="en-US" sz="1200" b="1" i="0" u="none" baseline="0">
                          <a:solidFill>
                            <a:srgbClr val="000000">
                              <a:alpha val="100000"/>
                            </a:srgbClr>
                          </a:solidFill>
                          <a:latin typeface="맑은 고딕"/>
                          <a:ea typeface="맑은 고딕"/>
                        </a:rPr>
                        <a:t>기능번호</a:t>
                      </a:r>
                    </a:p>
                  </a:txBody>
                  <a:tcPr marL="42249" marR="42249" marT="11682" marB="11682" anchor="ctr">
                    <a:lnL w="3516" cap="flat" cmpd="sng" algn="ctr">
                      <a:solidFill>
                        <a:srgbClr val="000000">
                          <a:alpha val="100000"/>
                        </a:srgbClr>
                      </a:solidFill>
                      <a:prstDash val="solid"/>
                      <a:round/>
                      <a:headEnd w="med" len="med"/>
                      <a:tailEnd w="med" len="med"/>
                    </a:lnL>
                    <a:lnR w="3516" cap="flat" cmpd="sng" algn="ctr">
                      <a:solidFill>
                        <a:srgbClr val="000000">
                          <a:alpha val="100000"/>
                        </a:srgbClr>
                      </a:solidFill>
                      <a:prstDash val="solid"/>
                      <a:round/>
                      <a:headEnd w="med" len="med"/>
                      <a:tailEnd w="med" len="med"/>
                    </a:lnR>
                    <a:lnT w="3516" cap="flat" cmpd="sng" algn="ctr">
                      <a:solidFill>
                        <a:srgbClr val="000000">
                          <a:alpha val="100000"/>
                        </a:srgbClr>
                      </a:solidFill>
                      <a:prstDash val="solid"/>
                      <a:round/>
                      <a:headEnd w="med" len="med"/>
                      <a:tailEnd w="med" len="med"/>
                    </a:lnT>
                    <a:lnB w="3516" cap="flat" cmpd="sng" algn="ctr">
                      <a:solidFill>
                        <a:srgbClr val="000000">
                          <a:alpha val="100000"/>
                        </a:srgbClr>
                      </a:solidFill>
                      <a:prstDash val="solid"/>
                      <a:round/>
                      <a:headEnd w="med" len="med"/>
                      <a:tailEnd w="med" len="med"/>
                    </a:lnB>
                    <a:solidFill>
                      <a:srgbClr val="C1D6ED">
                        <a:alpha val="100000"/>
                      </a:srgbClr>
                    </a:solidFill>
                  </a:tcPr>
                </a:tc>
                <a:tc>
                  <a:txBody>
                    <a:bodyPr/>
                    <a:lstStyle/>
                    <a:p>
                      <a:pPr marL="0" lvl="0" indent="0" algn="ctr" rtl="0" eaLnBrk="1" latinLnBrk="0" hangingPunct="1">
                        <a:lnSpc>
                          <a:spcPct val="160000"/>
                        </a:lnSpc>
                        <a:spcBef>
                          <a:spcPct val="0"/>
                        </a:spcBef>
                        <a:spcAft>
                          <a:spcPct val="0"/>
                        </a:spcAft>
                        <a:buNone/>
                      </a:pPr>
                      <a:r>
                        <a:rPr kumimoji="0" lang="ko-KR" altLang="en-US" sz="1200" b="1" i="0" u="none" baseline="0">
                          <a:solidFill>
                            <a:srgbClr val="000000">
                              <a:alpha val="100000"/>
                            </a:srgbClr>
                          </a:solidFill>
                          <a:latin typeface="맑은 고딕"/>
                          <a:ea typeface="맑은 고딕"/>
                        </a:rPr>
                        <a:t>기능 명</a:t>
                      </a:r>
                    </a:p>
                  </a:txBody>
                  <a:tcPr marL="42249" marR="42249" marT="11682" marB="11682" anchor="ctr">
                    <a:lnL w="3516" cap="flat" cmpd="sng" algn="ctr">
                      <a:solidFill>
                        <a:srgbClr val="000000">
                          <a:alpha val="100000"/>
                        </a:srgbClr>
                      </a:solidFill>
                      <a:prstDash val="solid"/>
                      <a:round/>
                      <a:headEnd w="med" len="med"/>
                      <a:tailEnd w="med" len="med"/>
                    </a:lnL>
                    <a:lnR w="3516" cap="flat" cmpd="sng" algn="ctr">
                      <a:solidFill>
                        <a:srgbClr val="000000">
                          <a:alpha val="100000"/>
                        </a:srgbClr>
                      </a:solidFill>
                      <a:prstDash val="solid"/>
                      <a:round/>
                      <a:headEnd w="med" len="med"/>
                      <a:tailEnd w="med" len="med"/>
                    </a:lnR>
                    <a:lnT w="3516" cap="flat" cmpd="sng" algn="ctr">
                      <a:solidFill>
                        <a:srgbClr val="000000">
                          <a:alpha val="100000"/>
                        </a:srgbClr>
                      </a:solidFill>
                      <a:prstDash val="solid"/>
                      <a:round/>
                      <a:headEnd w="med" len="med"/>
                      <a:tailEnd w="med" len="med"/>
                    </a:lnT>
                    <a:lnB w="3516" cap="flat" cmpd="sng" algn="ctr">
                      <a:solidFill>
                        <a:srgbClr val="000000">
                          <a:alpha val="100000"/>
                        </a:srgbClr>
                      </a:solidFill>
                      <a:prstDash val="solid"/>
                      <a:round/>
                      <a:headEnd w="med" len="med"/>
                      <a:tailEnd w="med" len="med"/>
                    </a:lnB>
                    <a:solidFill>
                      <a:srgbClr val="C1D6ED">
                        <a:alpha val="100000"/>
                      </a:srgbClr>
                    </a:solidFill>
                  </a:tcPr>
                </a:tc>
                <a:extLst>
                  <a:ext uri="{0D108BD9-81ED-4DB2-BD59-A6C34878D82A}">
                    <a16:rowId xmlns:a16="http://schemas.microsoft.com/office/drawing/2014/main" val="10000"/>
                  </a:ext>
                </a:extLst>
              </a:tr>
              <a:tr h="373022">
                <a:tc rowSpan="4">
                  <a:txBody>
                    <a:bodyPr/>
                    <a:lstStyle/>
                    <a:p>
                      <a:pPr marL="0" lvl="0" indent="0" algn="ctr" rtl="0" eaLnBrk="1" latinLnBrk="0" hangingPunct="1">
                        <a:lnSpc>
                          <a:spcPct val="160000"/>
                        </a:lnSpc>
                        <a:spcBef>
                          <a:spcPct val="0"/>
                        </a:spcBef>
                        <a:spcAft>
                          <a:spcPct val="0"/>
                        </a:spcAft>
                        <a:buNone/>
                      </a:pPr>
                      <a:r>
                        <a:rPr kumimoji="1" lang="en-US" altLang="ko-KR" sz="1200" b="0" i="0" u="none" baseline="0">
                          <a:solidFill>
                            <a:srgbClr val="000000">
                              <a:alpha val="100000"/>
                            </a:srgbClr>
                          </a:solidFill>
                          <a:latin typeface="맑은 고딕"/>
                          <a:ea typeface="맑은 고딕"/>
                        </a:rPr>
                        <a:t>OPT</a:t>
                      </a:r>
                    </a:p>
                  </a:txBody>
                  <a:tcPr marL="42249" marR="42249" marT="11682" marB="11682" anchor="ctr">
                    <a:lnL w="3516" cap="flat" cmpd="sng" algn="ctr">
                      <a:solidFill>
                        <a:srgbClr val="000000">
                          <a:alpha val="100000"/>
                        </a:srgbClr>
                      </a:solidFill>
                      <a:prstDash val="solid"/>
                      <a:round/>
                      <a:headEnd w="med" len="med"/>
                      <a:tailEnd w="med" len="med"/>
                    </a:lnL>
                    <a:lnR w="3516" cap="flat" cmpd="sng" algn="ctr">
                      <a:solidFill>
                        <a:srgbClr val="000000">
                          <a:alpha val="100000"/>
                        </a:srgbClr>
                      </a:solidFill>
                      <a:prstDash val="solid"/>
                      <a:round/>
                      <a:headEnd w="med" len="med"/>
                      <a:tailEnd w="med" len="med"/>
                    </a:lnR>
                    <a:lnT w="3516" cap="flat" cmpd="sng" algn="ctr">
                      <a:solidFill>
                        <a:srgbClr val="000000">
                          <a:alpha val="100000"/>
                        </a:srgbClr>
                      </a:solidFill>
                      <a:prstDash val="solid"/>
                      <a:round/>
                      <a:headEnd w="med" len="med"/>
                      <a:tailEnd w="med" len="med"/>
                    </a:lnT>
                    <a:lnB w="3516" cap="flat" cmpd="sng" algn="ctr">
                      <a:solidFill>
                        <a:srgbClr val="000000">
                          <a:alpha val="100000"/>
                        </a:srgbClr>
                      </a:solidFill>
                      <a:prstDash val="solid"/>
                      <a:round/>
                      <a:headEnd w="med" len="med"/>
                      <a:tailEnd w="med" len="med"/>
                    </a:lnB>
                    <a:noFill/>
                  </a:tcPr>
                </a:tc>
                <a:tc>
                  <a:txBody>
                    <a:bodyPr/>
                    <a:lstStyle/>
                    <a:p>
                      <a:pPr marL="0" lvl="0" indent="0" algn="just" rtl="0" eaLnBrk="1" latinLnBrk="1" hangingPunct="1">
                        <a:lnSpc>
                          <a:spcPct val="160000"/>
                        </a:lnSpc>
                        <a:spcBef>
                          <a:spcPct val="0"/>
                        </a:spcBef>
                        <a:spcAft>
                          <a:spcPct val="0"/>
                        </a:spcAft>
                        <a:buNone/>
                      </a:pPr>
                      <a:r>
                        <a:rPr kumimoji="1" lang="en-US" altLang="ko-KR" sz="1200" b="0" i="0" u="none" baseline="0">
                          <a:solidFill>
                            <a:srgbClr val="000000">
                              <a:alpha val="100000"/>
                            </a:srgbClr>
                          </a:solidFill>
                          <a:latin typeface="맑은 고딕"/>
                          <a:ea typeface="맑은 고딕"/>
                        </a:rPr>
                        <a:t>OPT-01-01</a:t>
                      </a:r>
                    </a:p>
                  </a:txBody>
                  <a:tcPr marL="42249" marR="42249" marT="11682" marB="11682" anchor="ctr">
                    <a:lnL w="3516" cap="flat" cmpd="sng" algn="ctr">
                      <a:solidFill>
                        <a:srgbClr val="000000">
                          <a:alpha val="100000"/>
                        </a:srgbClr>
                      </a:solidFill>
                      <a:prstDash val="solid"/>
                      <a:round/>
                      <a:headEnd w="med" len="med"/>
                      <a:tailEnd w="med" len="med"/>
                    </a:lnL>
                    <a:lnR w="3516" cap="flat" cmpd="sng" algn="ctr">
                      <a:solidFill>
                        <a:srgbClr val="000000">
                          <a:alpha val="100000"/>
                        </a:srgbClr>
                      </a:solidFill>
                      <a:prstDash val="solid"/>
                      <a:round/>
                      <a:headEnd w="med" len="med"/>
                      <a:tailEnd w="med" len="med"/>
                    </a:lnR>
                    <a:lnT w="3516" cap="flat" cmpd="sng" algn="ctr">
                      <a:solidFill>
                        <a:srgbClr val="000000">
                          <a:alpha val="100000"/>
                        </a:srgbClr>
                      </a:solidFill>
                      <a:prstDash val="solid"/>
                      <a:round/>
                      <a:headEnd w="med" len="med"/>
                      <a:tailEnd w="med" len="med"/>
                    </a:lnT>
                    <a:lnB w="3516" cap="flat" cmpd="sng" algn="ctr">
                      <a:solidFill>
                        <a:srgbClr val="000000">
                          <a:alpha val="100000"/>
                        </a:srgbClr>
                      </a:solidFill>
                      <a:prstDash val="solid"/>
                      <a:round/>
                      <a:headEnd w="med" len="med"/>
                      <a:tailEnd w="med" len="med"/>
                    </a:lnB>
                    <a:noFill/>
                  </a:tcPr>
                </a:tc>
                <a:tc>
                  <a:txBody>
                    <a:bodyPr/>
                    <a:lstStyle/>
                    <a:p>
                      <a:pPr marL="0" lvl="0" indent="0" algn="just" rtl="0" eaLnBrk="1" latinLnBrk="1" hangingPunct="1">
                        <a:lnSpc>
                          <a:spcPct val="160000"/>
                        </a:lnSpc>
                        <a:spcBef>
                          <a:spcPct val="0"/>
                        </a:spcBef>
                        <a:spcAft>
                          <a:spcPct val="0"/>
                        </a:spcAft>
                        <a:buNone/>
                      </a:pPr>
                      <a:r>
                        <a:rPr kumimoji="1" lang="ko-KR" altLang="en-US" sz="1200" b="0" i="0" u="none" baseline="0">
                          <a:solidFill>
                            <a:srgbClr val="000000">
                              <a:alpha val="100000"/>
                            </a:srgbClr>
                          </a:solidFill>
                          <a:latin typeface="맑은 고딕"/>
                          <a:ea typeface="맑은 고딕"/>
                        </a:rPr>
                        <a:t>옵션버튼-토글</a:t>
                      </a:r>
                    </a:p>
                  </a:txBody>
                  <a:tcPr marL="42249" marR="42249" marT="11682" marB="11682" anchor="ctr">
                    <a:lnL w="3516" cap="flat" cmpd="sng" algn="ctr">
                      <a:solidFill>
                        <a:srgbClr val="000000">
                          <a:alpha val="100000"/>
                        </a:srgbClr>
                      </a:solidFill>
                      <a:prstDash val="solid"/>
                      <a:round/>
                      <a:headEnd w="med" len="med"/>
                      <a:tailEnd w="med" len="med"/>
                    </a:lnL>
                    <a:lnR w="3516" cap="flat" cmpd="sng" algn="ctr">
                      <a:solidFill>
                        <a:srgbClr val="000000">
                          <a:alpha val="100000"/>
                        </a:srgbClr>
                      </a:solidFill>
                      <a:prstDash val="solid"/>
                      <a:round/>
                      <a:headEnd w="med" len="med"/>
                      <a:tailEnd w="med" len="med"/>
                    </a:lnR>
                    <a:lnT w="3516" cap="flat" cmpd="sng" algn="ctr">
                      <a:solidFill>
                        <a:srgbClr val="000000">
                          <a:alpha val="100000"/>
                        </a:srgbClr>
                      </a:solidFill>
                      <a:prstDash val="solid"/>
                      <a:round/>
                      <a:headEnd w="med" len="med"/>
                      <a:tailEnd w="med" len="med"/>
                    </a:lnT>
                    <a:lnB w="3516" cap="flat" cmpd="sng" algn="ctr">
                      <a:solidFill>
                        <a:srgbClr val="000000">
                          <a:alpha val="100000"/>
                        </a:srgbClr>
                      </a:solidFill>
                      <a:prstDash val="solid"/>
                      <a:round/>
                      <a:headEnd w="med" len="med"/>
                      <a:tailEnd w="med" len="med"/>
                    </a:lnB>
                    <a:noFill/>
                  </a:tcPr>
                </a:tc>
                <a:extLst>
                  <a:ext uri="{0D108BD9-81ED-4DB2-BD59-A6C34878D82A}">
                    <a16:rowId xmlns:a16="http://schemas.microsoft.com/office/drawing/2014/main" val="10001"/>
                  </a:ext>
                </a:extLst>
              </a:tr>
              <a:tr h="373022">
                <a:tc vMerge="1">
                  <a:txBody>
                    <a:bodyPr/>
                    <a:lstStyle/>
                    <a:p>
                      <a:pPr marL="0" lvl="0" indent="0" algn="just" rtl="0" eaLnBrk="1" latinLnBrk="1" hangingPunct="1">
                        <a:lnSpc>
                          <a:spcPct val="160000"/>
                        </a:lnSpc>
                        <a:spcBef>
                          <a:spcPct val="0"/>
                        </a:spcBef>
                        <a:spcAft>
                          <a:spcPct val="0"/>
                        </a:spcAft>
                        <a:buNone/>
                      </a:pPr>
                      <a:r>
                        <a:rPr kumimoji="1" lang="ko-KR" altLang="en-US" sz="1200" b="0" i="0" u="none" baseline="0">
                          <a:solidFill>
                            <a:srgbClr val="000000">
                              <a:alpha val="100000"/>
                            </a:srgbClr>
                          </a:solidFill>
                          <a:latin typeface="맑은 고딕"/>
                          <a:ea typeface="맑은 고딕"/>
                        </a:rPr>
                        <a:t>정보-물류정보-읽기</a:t>
                      </a:r>
                    </a:p>
                  </a:txBody>
                  <a:tcPr marL="42249" marR="42249" marT="11682" marB="11682" anchor="ctr">
                    <a:lnL w="3516" cap="flat" cmpd="sng" algn="ctr">
                      <a:solidFill>
                        <a:srgbClr val="000000">
                          <a:alpha val="100000"/>
                        </a:srgbClr>
                      </a:solidFill>
                      <a:prstDash val="solid"/>
                      <a:round/>
                      <a:headEnd w="med" len="med"/>
                      <a:tailEnd w="med" len="med"/>
                    </a:lnL>
                    <a:lnR w="3516" cap="flat" cmpd="sng" algn="ctr">
                      <a:solidFill>
                        <a:srgbClr val="000000">
                          <a:alpha val="100000"/>
                        </a:srgbClr>
                      </a:solidFill>
                      <a:prstDash val="solid"/>
                      <a:round/>
                      <a:headEnd w="med" len="med"/>
                      <a:tailEnd w="med" len="med"/>
                    </a:lnR>
                    <a:lnT>
                      <a:noFill/>
                    </a:lnT>
                    <a:lnB>
                      <a:noFill/>
                    </a:lnB>
                  </a:tcPr>
                </a:tc>
                <a:tc>
                  <a:txBody>
                    <a:bodyPr/>
                    <a:lstStyle/>
                    <a:p>
                      <a:pPr marL="0" lvl="0" indent="0" algn="just" rtl="0" eaLnBrk="1" latinLnBrk="1" hangingPunct="1">
                        <a:lnSpc>
                          <a:spcPct val="160000"/>
                        </a:lnSpc>
                        <a:spcBef>
                          <a:spcPct val="0"/>
                        </a:spcBef>
                        <a:spcAft>
                          <a:spcPct val="0"/>
                        </a:spcAft>
                        <a:buNone/>
                      </a:pPr>
                      <a:r>
                        <a:rPr kumimoji="1" lang="en-US" altLang="ko-KR" sz="1200" b="0" i="0" u="none" baseline="0">
                          <a:solidFill>
                            <a:srgbClr val="000000">
                              <a:alpha val="100000"/>
                            </a:srgbClr>
                          </a:solidFill>
                          <a:latin typeface="맑은 고딕"/>
                          <a:ea typeface="맑은 고딕"/>
                        </a:rPr>
                        <a:t>OPT-01-0101</a:t>
                      </a:r>
                    </a:p>
                  </a:txBody>
                  <a:tcPr marL="42249" marR="42249" marT="11682" marB="11682" anchor="ctr">
                    <a:lnL w="3516" cap="flat" cmpd="sng" algn="ctr">
                      <a:solidFill>
                        <a:srgbClr val="000000">
                          <a:alpha val="100000"/>
                        </a:srgbClr>
                      </a:solidFill>
                      <a:prstDash val="solid"/>
                      <a:round/>
                      <a:headEnd w="med" len="med"/>
                      <a:tailEnd w="med" len="med"/>
                    </a:lnL>
                    <a:lnR w="3516" cap="flat" cmpd="sng" algn="ctr">
                      <a:solidFill>
                        <a:srgbClr val="000000">
                          <a:alpha val="100000"/>
                        </a:srgbClr>
                      </a:solidFill>
                      <a:prstDash val="solid"/>
                      <a:round/>
                      <a:headEnd w="med" len="med"/>
                      <a:tailEnd w="med" len="med"/>
                    </a:lnR>
                    <a:lnT w="3516" cap="flat" cmpd="sng" algn="ctr">
                      <a:solidFill>
                        <a:srgbClr val="000000">
                          <a:alpha val="100000"/>
                        </a:srgbClr>
                      </a:solidFill>
                      <a:prstDash val="solid"/>
                      <a:round/>
                      <a:headEnd w="med" len="med"/>
                      <a:tailEnd w="med" len="med"/>
                    </a:lnT>
                    <a:lnB w="3516" cap="flat" cmpd="sng" algn="ctr">
                      <a:solidFill>
                        <a:srgbClr val="000000">
                          <a:alpha val="100000"/>
                        </a:srgbClr>
                      </a:solidFill>
                      <a:prstDash val="solid"/>
                      <a:round/>
                      <a:headEnd w="med" len="med"/>
                      <a:tailEnd w="med" len="med"/>
                    </a:lnB>
                    <a:noFill/>
                  </a:tcPr>
                </a:tc>
                <a:tc>
                  <a:txBody>
                    <a:bodyPr/>
                    <a:lstStyle/>
                    <a:p>
                      <a:pPr marL="0" lvl="0" indent="0" algn="just" rtl="0" eaLnBrk="1" latinLnBrk="1" hangingPunct="1">
                        <a:lnSpc>
                          <a:spcPct val="160000"/>
                        </a:lnSpc>
                        <a:spcBef>
                          <a:spcPct val="0"/>
                        </a:spcBef>
                        <a:spcAft>
                          <a:spcPct val="0"/>
                        </a:spcAft>
                        <a:buNone/>
                      </a:pPr>
                      <a:r>
                        <a:rPr kumimoji="1" lang="ko-KR" altLang="en-US" sz="1200" b="0" i="0" u="none" baseline="0">
                          <a:solidFill>
                            <a:srgbClr val="000000">
                              <a:alpha val="100000"/>
                            </a:srgbClr>
                          </a:solidFill>
                          <a:latin typeface="맑은 고딕"/>
                          <a:ea typeface="맑은 고딕"/>
                        </a:rPr>
                        <a:t>옵션버튼-토글-클릭</a:t>
                      </a:r>
                    </a:p>
                  </a:txBody>
                  <a:tcPr marL="42249" marR="42249" marT="11682" marB="11682" anchor="ctr">
                    <a:lnL w="3516" cap="flat" cmpd="sng" algn="ctr">
                      <a:solidFill>
                        <a:srgbClr val="000000">
                          <a:alpha val="100000"/>
                        </a:srgbClr>
                      </a:solidFill>
                      <a:prstDash val="solid"/>
                      <a:round/>
                      <a:headEnd w="med" len="med"/>
                      <a:tailEnd w="med" len="med"/>
                    </a:lnL>
                    <a:lnR w="3516" cap="flat" cmpd="sng" algn="ctr">
                      <a:solidFill>
                        <a:srgbClr val="000000">
                          <a:alpha val="100000"/>
                        </a:srgbClr>
                      </a:solidFill>
                      <a:prstDash val="solid"/>
                      <a:round/>
                      <a:headEnd w="med" len="med"/>
                      <a:tailEnd w="med" len="med"/>
                    </a:lnR>
                    <a:lnT w="3516" cap="flat" cmpd="sng" algn="ctr">
                      <a:solidFill>
                        <a:srgbClr val="000000">
                          <a:alpha val="100000"/>
                        </a:srgbClr>
                      </a:solidFill>
                      <a:prstDash val="solid"/>
                      <a:round/>
                      <a:headEnd w="med" len="med"/>
                      <a:tailEnd w="med" len="med"/>
                    </a:lnT>
                    <a:lnB w="3516" cap="flat" cmpd="sng" algn="ctr">
                      <a:solidFill>
                        <a:srgbClr val="000000">
                          <a:alpha val="100000"/>
                        </a:srgbClr>
                      </a:solidFill>
                      <a:prstDash val="solid"/>
                      <a:round/>
                      <a:headEnd w="med" len="med"/>
                      <a:tailEnd w="med" len="med"/>
                    </a:lnB>
                    <a:noFill/>
                  </a:tcPr>
                </a:tc>
                <a:extLst>
                  <a:ext uri="{0D108BD9-81ED-4DB2-BD59-A6C34878D82A}">
                    <a16:rowId xmlns:a16="http://schemas.microsoft.com/office/drawing/2014/main" val="10002"/>
                  </a:ext>
                </a:extLst>
              </a:tr>
              <a:tr h="373022">
                <a:tc vMerge="1">
                  <a:txBody>
                    <a:bodyPr/>
                    <a:lstStyle/>
                    <a:p>
                      <a:pPr marL="0" lvl="0" indent="0" algn="just" rtl="0" eaLnBrk="1" latinLnBrk="1" hangingPunct="1">
                        <a:lnSpc>
                          <a:spcPct val="160000"/>
                        </a:lnSpc>
                        <a:spcBef>
                          <a:spcPct val="0"/>
                        </a:spcBef>
                        <a:spcAft>
                          <a:spcPct val="0"/>
                        </a:spcAft>
                        <a:buNone/>
                      </a:pPr>
                      <a:r>
                        <a:rPr kumimoji="1" lang="ko-KR" altLang="en-US" sz="1200" b="0" i="0" u="none" baseline="0">
                          <a:solidFill>
                            <a:srgbClr val="000000">
                              <a:alpha val="100000"/>
                            </a:srgbClr>
                          </a:solidFill>
                          <a:latin typeface="맑은 고딕"/>
                          <a:ea typeface="맑은 고딕"/>
                        </a:rPr>
                        <a:t>정보-물류정보-읽기</a:t>
                      </a:r>
                    </a:p>
                  </a:txBody>
                  <a:tcPr marL="42249" marR="42249" marT="11682" marB="11682" anchor="ctr">
                    <a:lnL w="3516" cap="flat" cmpd="sng" algn="ctr">
                      <a:solidFill>
                        <a:srgbClr val="000000">
                          <a:alpha val="100000"/>
                        </a:srgbClr>
                      </a:solidFill>
                      <a:prstDash val="solid"/>
                      <a:round/>
                      <a:headEnd w="med" len="med"/>
                      <a:tailEnd w="med" len="med"/>
                    </a:lnL>
                    <a:lnR w="3516" cap="flat" cmpd="sng" algn="ctr">
                      <a:solidFill>
                        <a:srgbClr val="000000">
                          <a:alpha val="100000"/>
                        </a:srgbClr>
                      </a:solidFill>
                      <a:prstDash val="solid"/>
                      <a:round/>
                      <a:headEnd w="med" len="med"/>
                      <a:tailEnd w="med" len="med"/>
                    </a:lnR>
                    <a:lnT>
                      <a:noFill/>
                    </a:lnT>
                    <a:lnB>
                      <a:noFill/>
                    </a:lnB>
                  </a:tcPr>
                </a:tc>
                <a:tc>
                  <a:txBody>
                    <a:bodyPr/>
                    <a:lstStyle/>
                    <a:p>
                      <a:pPr marL="0" lvl="0" indent="0" algn="just" rtl="0" eaLnBrk="1" latinLnBrk="1" hangingPunct="1">
                        <a:lnSpc>
                          <a:spcPct val="160000"/>
                        </a:lnSpc>
                        <a:spcBef>
                          <a:spcPct val="0"/>
                        </a:spcBef>
                        <a:spcAft>
                          <a:spcPct val="0"/>
                        </a:spcAft>
                        <a:buNone/>
                      </a:pPr>
                      <a:r>
                        <a:rPr kumimoji="1" lang="en-US" altLang="ko-KR" sz="1200" b="0" i="0" u="none" baseline="0">
                          <a:solidFill>
                            <a:srgbClr val="000000">
                              <a:alpha val="100000"/>
                            </a:srgbClr>
                          </a:solidFill>
                          <a:latin typeface="맑은 고딕"/>
                          <a:ea typeface="맑은 고딕"/>
                        </a:rPr>
                        <a:t>OPT-01-0102</a:t>
                      </a:r>
                    </a:p>
                  </a:txBody>
                  <a:tcPr marL="42249" marR="42249" marT="11682" marB="11682" anchor="ctr">
                    <a:lnL w="3516" cap="flat" cmpd="sng" algn="ctr">
                      <a:solidFill>
                        <a:srgbClr val="000000">
                          <a:alpha val="100000"/>
                        </a:srgbClr>
                      </a:solidFill>
                      <a:prstDash val="solid"/>
                      <a:round/>
                      <a:headEnd w="med" len="med"/>
                      <a:tailEnd w="med" len="med"/>
                    </a:lnL>
                    <a:lnR w="3516" cap="flat" cmpd="sng" algn="ctr">
                      <a:solidFill>
                        <a:srgbClr val="000000">
                          <a:alpha val="100000"/>
                        </a:srgbClr>
                      </a:solidFill>
                      <a:prstDash val="solid"/>
                      <a:round/>
                      <a:headEnd w="med" len="med"/>
                      <a:tailEnd w="med" len="med"/>
                    </a:lnR>
                    <a:lnT w="3516" cap="flat" cmpd="sng" algn="ctr">
                      <a:solidFill>
                        <a:srgbClr val="000000">
                          <a:alpha val="100000"/>
                        </a:srgbClr>
                      </a:solidFill>
                      <a:prstDash val="solid"/>
                      <a:round/>
                      <a:headEnd w="med" len="med"/>
                      <a:tailEnd w="med" len="med"/>
                    </a:lnT>
                    <a:lnB w="3516" cap="flat" cmpd="sng" algn="ctr">
                      <a:solidFill>
                        <a:srgbClr val="000000">
                          <a:alpha val="100000"/>
                        </a:srgbClr>
                      </a:solidFill>
                      <a:prstDash val="solid"/>
                      <a:round/>
                      <a:headEnd w="med" len="med"/>
                      <a:tailEnd w="med" len="med"/>
                    </a:lnB>
                    <a:noFill/>
                  </a:tcPr>
                </a:tc>
                <a:tc>
                  <a:txBody>
                    <a:bodyPr/>
                    <a:lstStyle/>
                    <a:p>
                      <a:pPr marL="0" lvl="0" indent="0" algn="just" rtl="0" eaLnBrk="1" latinLnBrk="1" hangingPunct="1">
                        <a:lnSpc>
                          <a:spcPct val="160000"/>
                        </a:lnSpc>
                        <a:spcBef>
                          <a:spcPct val="0"/>
                        </a:spcBef>
                        <a:spcAft>
                          <a:spcPct val="0"/>
                        </a:spcAft>
                        <a:buNone/>
                      </a:pPr>
                      <a:r>
                        <a:rPr kumimoji="1" lang="ko-KR" altLang="en-US" sz="1200" b="0" i="0" u="none" baseline="0">
                          <a:solidFill>
                            <a:srgbClr val="000000">
                              <a:alpha val="100000"/>
                            </a:srgbClr>
                          </a:solidFill>
                          <a:latin typeface="맑은 고딕"/>
                          <a:ea typeface="맑은 고딕"/>
                        </a:rPr>
                        <a:t>옵션버튼-토글-중복</a:t>
                      </a:r>
                    </a:p>
                  </a:txBody>
                  <a:tcPr marL="42249" marR="42249" marT="11682" marB="11682" anchor="ctr">
                    <a:lnL w="3516" cap="flat" cmpd="sng" algn="ctr">
                      <a:solidFill>
                        <a:srgbClr val="000000">
                          <a:alpha val="100000"/>
                        </a:srgbClr>
                      </a:solidFill>
                      <a:prstDash val="solid"/>
                      <a:round/>
                      <a:headEnd w="med" len="med"/>
                      <a:tailEnd w="med" len="med"/>
                    </a:lnL>
                    <a:lnR w="3516" cap="flat" cmpd="sng" algn="ctr">
                      <a:solidFill>
                        <a:srgbClr val="000000">
                          <a:alpha val="100000"/>
                        </a:srgbClr>
                      </a:solidFill>
                      <a:prstDash val="solid"/>
                      <a:round/>
                      <a:headEnd w="med" len="med"/>
                      <a:tailEnd w="med" len="med"/>
                    </a:lnR>
                    <a:lnT w="3516" cap="flat" cmpd="sng" algn="ctr">
                      <a:solidFill>
                        <a:srgbClr val="000000">
                          <a:alpha val="100000"/>
                        </a:srgbClr>
                      </a:solidFill>
                      <a:prstDash val="solid"/>
                      <a:round/>
                      <a:headEnd w="med" len="med"/>
                      <a:tailEnd w="med" len="med"/>
                    </a:lnT>
                    <a:lnB w="3516" cap="flat" cmpd="sng" algn="ctr">
                      <a:solidFill>
                        <a:srgbClr val="000000">
                          <a:alpha val="100000"/>
                        </a:srgbClr>
                      </a:solidFill>
                      <a:prstDash val="solid"/>
                      <a:round/>
                      <a:headEnd w="med" len="med"/>
                      <a:tailEnd w="med" len="med"/>
                    </a:lnB>
                    <a:noFill/>
                  </a:tcPr>
                </a:tc>
                <a:extLst>
                  <a:ext uri="{0D108BD9-81ED-4DB2-BD59-A6C34878D82A}">
                    <a16:rowId xmlns:a16="http://schemas.microsoft.com/office/drawing/2014/main" val="10003"/>
                  </a:ext>
                </a:extLst>
              </a:tr>
              <a:tr h="373022">
                <a:tc vMerge="1">
                  <a:txBody>
                    <a:bodyPr/>
                    <a:lstStyle/>
                    <a:p>
                      <a:pPr marL="0" lvl="0" indent="0" algn="just" rtl="0" eaLnBrk="1" latinLnBrk="1" hangingPunct="1">
                        <a:lnSpc>
                          <a:spcPct val="160000"/>
                        </a:lnSpc>
                        <a:spcBef>
                          <a:spcPct val="0"/>
                        </a:spcBef>
                        <a:spcAft>
                          <a:spcPct val="0"/>
                        </a:spcAft>
                        <a:buNone/>
                      </a:pPr>
                      <a:r>
                        <a:rPr kumimoji="1" lang="ko-KR" altLang="en-US" sz="1200" b="0" i="0" u="none" baseline="0">
                          <a:solidFill>
                            <a:srgbClr val="000000">
                              <a:alpha val="100000"/>
                            </a:srgbClr>
                          </a:solidFill>
                          <a:latin typeface="맑은 고딕"/>
                          <a:ea typeface="맑은 고딕"/>
                        </a:rPr>
                        <a:t>정보-물류정보-읽기</a:t>
                      </a:r>
                    </a:p>
                  </a:txBody>
                  <a:tcPr marL="42249" marR="42249" marT="11682" marB="11682" anchor="ctr">
                    <a:lnL w="3516" cap="flat" cmpd="sng" algn="ctr">
                      <a:solidFill>
                        <a:srgbClr val="000000">
                          <a:alpha val="100000"/>
                        </a:srgbClr>
                      </a:solidFill>
                      <a:prstDash val="solid"/>
                      <a:round/>
                      <a:headEnd w="med" len="med"/>
                      <a:tailEnd w="med" len="med"/>
                    </a:lnL>
                    <a:lnR w="3516" cap="flat" cmpd="sng" algn="ctr">
                      <a:solidFill>
                        <a:srgbClr val="000000">
                          <a:alpha val="100000"/>
                        </a:srgbClr>
                      </a:solidFill>
                      <a:prstDash val="solid"/>
                      <a:round/>
                      <a:headEnd w="med" len="med"/>
                      <a:tailEnd w="med" len="med"/>
                    </a:lnR>
                    <a:lnT>
                      <a:noFill/>
                    </a:lnT>
                    <a:lnB>
                      <a:noFill/>
                    </a:lnB>
                  </a:tcPr>
                </a:tc>
                <a:tc>
                  <a:txBody>
                    <a:bodyPr/>
                    <a:lstStyle/>
                    <a:p>
                      <a:pPr marL="0" lvl="0" indent="0" algn="just" rtl="0" eaLnBrk="1" latinLnBrk="1" hangingPunct="1">
                        <a:lnSpc>
                          <a:spcPct val="160000"/>
                        </a:lnSpc>
                        <a:spcBef>
                          <a:spcPct val="0"/>
                        </a:spcBef>
                        <a:spcAft>
                          <a:spcPct val="0"/>
                        </a:spcAft>
                        <a:buNone/>
                      </a:pPr>
                      <a:r>
                        <a:rPr kumimoji="1" lang="en-US" altLang="ko-KR" sz="1200" b="0" i="0" u="none" baseline="0">
                          <a:solidFill>
                            <a:srgbClr val="000000">
                              <a:alpha val="100000"/>
                            </a:srgbClr>
                          </a:solidFill>
                          <a:latin typeface="맑은 고딕"/>
                          <a:ea typeface="맑은 고딕"/>
                        </a:rPr>
                        <a:t>OPT-01-0103</a:t>
                      </a:r>
                    </a:p>
                  </a:txBody>
                  <a:tcPr marL="42249" marR="42249" marT="11682" marB="11682" anchor="ctr">
                    <a:lnL w="3516" cap="flat" cmpd="sng" algn="ctr">
                      <a:solidFill>
                        <a:srgbClr val="000000">
                          <a:alpha val="100000"/>
                        </a:srgbClr>
                      </a:solidFill>
                      <a:prstDash val="solid"/>
                      <a:round/>
                      <a:headEnd w="med" len="med"/>
                      <a:tailEnd w="med" len="med"/>
                    </a:lnL>
                    <a:lnR w="3516" cap="flat" cmpd="sng" algn="ctr">
                      <a:solidFill>
                        <a:srgbClr val="000000">
                          <a:alpha val="100000"/>
                        </a:srgbClr>
                      </a:solidFill>
                      <a:prstDash val="solid"/>
                      <a:round/>
                      <a:headEnd w="med" len="med"/>
                      <a:tailEnd w="med" len="med"/>
                    </a:lnR>
                    <a:lnT w="3516" cap="flat" cmpd="sng" algn="ctr">
                      <a:solidFill>
                        <a:srgbClr val="000000">
                          <a:alpha val="100000"/>
                        </a:srgbClr>
                      </a:solidFill>
                      <a:prstDash val="solid"/>
                      <a:round/>
                      <a:headEnd w="med" len="med"/>
                      <a:tailEnd w="med" len="med"/>
                    </a:lnT>
                    <a:lnB w="3516" cap="flat" cmpd="sng" algn="ctr">
                      <a:solidFill>
                        <a:srgbClr val="000000">
                          <a:alpha val="100000"/>
                        </a:srgbClr>
                      </a:solidFill>
                      <a:prstDash val="solid"/>
                      <a:round/>
                      <a:headEnd w="med" len="med"/>
                      <a:tailEnd w="med" len="med"/>
                    </a:lnB>
                    <a:noFill/>
                  </a:tcPr>
                </a:tc>
                <a:tc>
                  <a:txBody>
                    <a:bodyPr/>
                    <a:lstStyle/>
                    <a:p>
                      <a:pPr marL="0" lvl="0" indent="0" algn="just" rtl="0" eaLnBrk="1" latinLnBrk="1" hangingPunct="1">
                        <a:lnSpc>
                          <a:spcPct val="160000"/>
                        </a:lnSpc>
                        <a:spcBef>
                          <a:spcPct val="0"/>
                        </a:spcBef>
                        <a:spcAft>
                          <a:spcPct val="0"/>
                        </a:spcAft>
                        <a:buNone/>
                      </a:pPr>
                      <a:r>
                        <a:rPr kumimoji="1" lang="ko-KR" altLang="en-US" sz="1200" b="0" i="0" u="none" baseline="0">
                          <a:solidFill>
                            <a:srgbClr val="000000">
                              <a:alpha val="100000"/>
                            </a:srgbClr>
                          </a:solidFill>
                          <a:latin typeface="맑은 고딕"/>
                          <a:ea typeface="맑은 고딕"/>
                        </a:rPr>
                        <a:t>옵션버튼-토글-알림</a:t>
                      </a:r>
                    </a:p>
                  </a:txBody>
                  <a:tcPr marL="42249" marR="42249" marT="11682" marB="11682" anchor="ctr">
                    <a:lnL w="3516" cap="flat" cmpd="sng" algn="ctr">
                      <a:solidFill>
                        <a:srgbClr val="000000">
                          <a:alpha val="100000"/>
                        </a:srgbClr>
                      </a:solidFill>
                      <a:prstDash val="solid"/>
                      <a:round/>
                      <a:headEnd w="med" len="med"/>
                      <a:tailEnd w="med" len="med"/>
                    </a:lnL>
                    <a:lnR w="3516" cap="flat" cmpd="sng" algn="ctr">
                      <a:solidFill>
                        <a:srgbClr val="000000">
                          <a:alpha val="100000"/>
                        </a:srgbClr>
                      </a:solidFill>
                      <a:prstDash val="solid"/>
                      <a:round/>
                      <a:headEnd w="med" len="med"/>
                      <a:tailEnd w="med" len="med"/>
                    </a:lnR>
                    <a:lnT w="3516" cap="flat" cmpd="sng" algn="ctr">
                      <a:solidFill>
                        <a:srgbClr val="000000">
                          <a:alpha val="100000"/>
                        </a:srgbClr>
                      </a:solidFill>
                      <a:prstDash val="solid"/>
                      <a:round/>
                      <a:headEnd w="med" len="med"/>
                      <a:tailEnd w="med" len="med"/>
                    </a:lnT>
                    <a:lnB w="3516" cap="flat" cmpd="sng" algn="ctr">
                      <a:solidFill>
                        <a:srgbClr val="000000">
                          <a:alpha val="100000"/>
                        </a:srgbClr>
                      </a:solidFill>
                      <a:prstDash val="solid"/>
                      <a:round/>
                      <a:headEnd w="med" len="med"/>
                      <a:tailEnd w="med" len="med"/>
                    </a:lnB>
                    <a:noFill/>
                  </a:tcPr>
                </a:tc>
                <a:extLst>
                  <a:ext uri="{0D108BD9-81ED-4DB2-BD59-A6C34878D82A}">
                    <a16:rowId xmlns:a16="http://schemas.microsoft.com/office/drawing/2014/main" val="10004"/>
                  </a:ext>
                </a:extLst>
              </a:tr>
              <a:tr h="373022">
                <a:tc rowSpan="2">
                  <a:txBody>
                    <a:bodyPr/>
                    <a:lstStyle/>
                    <a:p>
                      <a:pPr marL="0" lvl="0" indent="0" algn="ctr" rtl="0" eaLnBrk="1" latinLnBrk="0" hangingPunct="1">
                        <a:lnSpc>
                          <a:spcPct val="160000"/>
                        </a:lnSpc>
                        <a:spcBef>
                          <a:spcPct val="0"/>
                        </a:spcBef>
                        <a:spcAft>
                          <a:spcPct val="0"/>
                        </a:spcAft>
                        <a:buNone/>
                      </a:pPr>
                      <a:r>
                        <a:rPr kumimoji="1" lang="en-US" altLang="ko-KR" sz="1200" b="0" i="0" u="none" baseline="0">
                          <a:solidFill>
                            <a:srgbClr val="000000">
                              <a:alpha val="100000"/>
                            </a:srgbClr>
                          </a:solidFill>
                          <a:latin typeface="맑은 고딕"/>
                          <a:ea typeface="맑은 고딕"/>
                        </a:rPr>
                        <a:t>PAU</a:t>
                      </a:r>
                    </a:p>
                  </a:txBody>
                  <a:tcPr marL="42249" marR="42249" marT="11682" marB="11682" anchor="ctr">
                    <a:lnL w="3516" cap="flat" cmpd="sng" algn="ctr">
                      <a:solidFill>
                        <a:srgbClr val="000000">
                          <a:alpha val="100000"/>
                        </a:srgbClr>
                      </a:solidFill>
                      <a:prstDash val="solid"/>
                      <a:round/>
                      <a:headEnd w="med" len="med"/>
                      <a:tailEnd w="med" len="med"/>
                    </a:lnL>
                    <a:lnR w="3516" cap="flat" cmpd="sng" algn="ctr">
                      <a:solidFill>
                        <a:srgbClr val="000000">
                          <a:alpha val="100000"/>
                        </a:srgbClr>
                      </a:solidFill>
                      <a:prstDash val="solid"/>
                      <a:round/>
                      <a:headEnd w="med" len="med"/>
                      <a:tailEnd w="med" len="med"/>
                    </a:lnR>
                    <a:lnT w="3516" cap="flat" cmpd="sng" algn="ctr">
                      <a:solidFill>
                        <a:srgbClr val="000000">
                          <a:alpha val="100000"/>
                        </a:srgbClr>
                      </a:solidFill>
                      <a:prstDash val="solid"/>
                      <a:round/>
                      <a:headEnd w="med" len="med"/>
                      <a:tailEnd w="med" len="med"/>
                    </a:lnT>
                    <a:lnB w="3516" cap="flat" cmpd="sng" algn="ctr">
                      <a:solidFill>
                        <a:srgbClr val="000000">
                          <a:alpha val="100000"/>
                        </a:srgbClr>
                      </a:solidFill>
                      <a:prstDash val="solid"/>
                      <a:round/>
                      <a:headEnd w="med" len="med"/>
                      <a:tailEnd w="med" len="med"/>
                    </a:lnB>
                    <a:noFill/>
                  </a:tcPr>
                </a:tc>
                <a:tc>
                  <a:txBody>
                    <a:bodyPr/>
                    <a:lstStyle/>
                    <a:p>
                      <a:pPr marL="0" lvl="0" indent="0" algn="just" rtl="0" eaLnBrk="1" latinLnBrk="1" hangingPunct="1">
                        <a:lnSpc>
                          <a:spcPct val="160000"/>
                        </a:lnSpc>
                        <a:spcBef>
                          <a:spcPct val="0"/>
                        </a:spcBef>
                        <a:spcAft>
                          <a:spcPct val="0"/>
                        </a:spcAft>
                        <a:buNone/>
                      </a:pPr>
                      <a:r>
                        <a:rPr kumimoji="1" lang="en-US" altLang="ko-KR" sz="1200" b="0" i="0" u="none" baseline="0">
                          <a:solidFill>
                            <a:srgbClr val="000000">
                              <a:alpha val="100000"/>
                            </a:srgbClr>
                          </a:solidFill>
                          <a:latin typeface="맑은 고딕"/>
                          <a:ea typeface="맑은 고딕"/>
                        </a:rPr>
                        <a:t>PAU-02-01</a:t>
                      </a:r>
                    </a:p>
                  </a:txBody>
                  <a:tcPr marL="42249" marR="42249" marT="11682" marB="11682" anchor="ctr">
                    <a:lnL w="3516" cap="flat" cmpd="sng" algn="ctr">
                      <a:solidFill>
                        <a:srgbClr val="000000">
                          <a:alpha val="100000"/>
                        </a:srgbClr>
                      </a:solidFill>
                      <a:prstDash val="solid"/>
                      <a:round/>
                      <a:headEnd w="med" len="med"/>
                      <a:tailEnd w="med" len="med"/>
                    </a:lnL>
                    <a:lnR w="3516" cap="flat" cmpd="sng" algn="ctr">
                      <a:solidFill>
                        <a:srgbClr val="000000">
                          <a:alpha val="100000"/>
                        </a:srgbClr>
                      </a:solidFill>
                      <a:prstDash val="solid"/>
                      <a:round/>
                      <a:headEnd w="med" len="med"/>
                      <a:tailEnd w="med" len="med"/>
                    </a:lnR>
                    <a:lnT w="3516" cap="flat" cmpd="sng" algn="ctr">
                      <a:solidFill>
                        <a:srgbClr val="000000">
                          <a:alpha val="100000"/>
                        </a:srgbClr>
                      </a:solidFill>
                      <a:prstDash val="solid"/>
                      <a:round/>
                      <a:headEnd w="med" len="med"/>
                      <a:tailEnd w="med" len="med"/>
                    </a:lnT>
                    <a:lnB w="3516" cap="flat" cmpd="sng" algn="ctr">
                      <a:solidFill>
                        <a:srgbClr val="000000">
                          <a:alpha val="100000"/>
                        </a:srgbClr>
                      </a:solidFill>
                      <a:prstDash val="solid"/>
                      <a:round/>
                      <a:headEnd w="med" len="med"/>
                      <a:tailEnd w="med" len="med"/>
                    </a:lnB>
                    <a:noFill/>
                  </a:tcPr>
                </a:tc>
                <a:tc>
                  <a:txBody>
                    <a:bodyPr/>
                    <a:lstStyle/>
                    <a:p>
                      <a:pPr marL="0" lvl="0" indent="0" algn="just" rtl="0" eaLnBrk="1" latinLnBrk="1" hangingPunct="1">
                        <a:lnSpc>
                          <a:spcPct val="160000"/>
                        </a:lnSpc>
                        <a:spcBef>
                          <a:spcPct val="0"/>
                        </a:spcBef>
                        <a:spcAft>
                          <a:spcPct val="0"/>
                        </a:spcAft>
                        <a:buNone/>
                      </a:pPr>
                      <a:r>
                        <a:rPr kumimoji="1" lang="ko-KR" altLang="en-US" sz="1200" b="0" i="0" u="none" baseline="0">
                          <a:solidFill>
                            <a:srgbClr val="000000">
                              <a:alpha val="100000"/>
                            </a:srgbClr>
                          </a:solidFill>
                          <a:latin typeface="맑은 고딕"/>
                          <a:ea typeface="맑은 고딕"/>
                        </a:rPr>
                        <a:t>작업 중지</a:t>
                      </a:r>
                    </a:p>
                  </a:txBody>
                  <a:tcPr marL="42249" marR="42249" marT="11682" marB="11682" anchor="ctr">
                    <a:lnL w="3516" cap="flat" cmpd="sng" algn="ctr">
                      <a:solidFill>
                        <a:srgbClr val="000000">
                          <a:alpha val="100000"/>
                        </a:srgbClr>
                      </a:solidFill>
                      <a:prstDash val="solid"/>
                      <a:round/>
                      <a:headEnd w="med" len="med"/>
                      <a:tailEnd w="med" len="med"/>
                    </a:lnL>
                    <a:lnR w="3516" cap="flat" cmpd="sng" algn="ctr">
                      <a:solidFill>
                        <a:srgbClr val="000000">
                          <a:alpha val="100000"/>
                        </a:srgbClr>
                      </a:solidFill>
                      <a:prstDash val="solid"/>
                      <a:round/>
                      <a:headEnd w="med" len="med"/>
                      <a:tailEnd w="med" len="med"/>
                    </a:lnR>
                    <a:lnT w="3516" cap="flat" cmpd="sng" algn="ctr">
                      <a:solidFill>
                        <a:srgbClr val="000000">
                          <a:alpha val="100000"/>
                        </a:srgbClr>
                      </a:solidFill>
                      <a:prstDash val="solid"/>
                      <a:round/>
                      <a:headEnd w="med" len="med"/>
                      <a:tailEnd w="med" len="med"/>
                    </a:lnT>
                    <a:lnB w="3516" cap="flat" cmpd="sng" algn="ctr">
                      <a:solidFill>
                        <a:srgbClr val="000000">
                          <a:alpha val="100000"/>
                        </a:srgbClr>
                      </a:solidFill>
                      <a:prstDash val="solid"/>
                      <a:round/>
                      <a:headEnd w="med" len="med"/>
                      <a:tailEnd w="med" len="med"/>
                    </a:lnB>
                    <a:noFill/>
                  </a:tcPr>
                </a:tc>
                <a:extLst>
                  <a:ext uri="{0D108BD9-81ED-4DB2-BD59-A6C34878D82A}">
                    <a16:rowId xmlns:a16="http://schemas.microsoft.com/office/drawing/2014/main" val="10005"/>
                  </a:ext>
                </a:extLst>
              </a:tr>
              <a:tr h="373022">
                <a:tc vMerge="1">
                  <a:txBody>
                    <a:bodyPr/>
                    <a:lstStyle/>
                    <a:p>
                      <a:pPr marL="0" lvl="0" indent="0" algn="just" rtl="0" eaLnBrk="1" latinLnBrk="1" hangingPunct="1">
                        <a:lnSpc>
                          <a:spcPct val="160000"/>
                        </a:lnSpc>
                        <a:spcBef>
                          <a:spcPct val="0"/>
                        </a:spcBef>
                        <a:spcAft>
                          <a:spcPct val="0"/>
                        </a:spcAft>
                        <a:buNone/>
                      </a:pPr>
                      <a:r>
                        <a:rPr kumimoji="1" lang="ko-KR" altLang="en-US" sz="1200" b="0" i="0" u="none" baseline="0">
                          <a:solidFill>
                            <a:srgbClr val="000000">
                              <a:alpha val="100000"/>
                            </a:srgbClr>
                          </a:solidFill>
                          <a:latin typeface="맑은 고딕"/>
                          <a:ea typeface="맑은 고딕"/>
                        </a:rPr>
                        <a:t>정보-물류정보-읽기</a:t>
                      </a:r>
                    </a:p>
                  </a:txBody>
                  <a:tcPr marL="42249" marR="42249" marT="11682" marB="11682" anchor="ctr">
                    <a:lnL w="3516" cap="flat" cmpd="sng" algn="ctr">
                      <a:solidFill>
                        <a:srgbClr val="000000">
                          <a:alpha val="100000"/>
                        </a:srgbClr>
                      </a:solidFill>
                      <a:prstDash val="solid"/>
                      <a:round/>
                      <a:headEnd w="med" len="med"/>
                      <a:tailEnd w="med" len="med"/>
                    </a:lnL>
                    <a:lnR w="3516" cap="flat" cmpd="sng" algn="ctr">
                      <a:solidFill>
                        <a:srgbClr val="000000">
                          <a:alpha val="100000"/>
                        </a:srgbClr>
                      </a:solidFill>
                      <a:prstDash val="solid"/>
                      <a:round/>
                      <a:headEnd w="med" len="med"/>
                      <a:tailEnd w="med" len="med"/>
                    </a:lnR>
                    <a:lnT>
                      <a:noFill/>
                    </a:lnT>
                    <a:lnB>
                      <a:noFill/>
                    </a:lnB>
                  </a:tcPr>
                </a:tc>
                <a:tc>
                  <a:txBody>
                    <a:bodyPr/>
                    <a:lstStyle/>
                    <a:p>
                      <a:pPr marL="0" lvl="0" indent="0" algn="just" rtl="0" eaLnBrk="1" latinLnBrk="1" hangingPunct="1">
                        <a:lnSpc>
                          <a:spcPct val="160000"/>
                        </a:lnSpc>
                        <a:spcBef>
                          <a:spcPct val="0"/>
                        </a:spcBef>
                        <a:spcAft>
                          <a:spcPct val="0"/>
                        </a:spcAft>
                        <a:buNone/>
                      </a:pPr>
                      <a:r>
                        <a:rPr kumimoji="1" lang="en-US" altLang="ko-KR" sz="1200" b="0" i="0" u="none" baseline="0">
                          <a:solidFill>
                            <a:srgbClr val="000000">
                              <a:alpha val="100000"/>
                            </a:srgbClr>
                          </a:solidFill>
                          <a:latin typeface="맑은 고딕"/>
                          <a:ea typeface="맑은 고딕"/>
                        </a:rPr>
                        <a:t>PAU-02-02</a:t>
                      </a:r>
                    </a:p>
                  </a:txBody>
                  <a:tcPr marL="42249" marR="42249" marT="11682" marB="11682" anchor="ctr">
                    <a:lnL w="3516" cap="flat" cmpd="sng" algn="ctr">
                      <a:solidFill>
                        <a:srgbClr val="000000">
                          <a:alpha val="100000"/>
                        </a:srgbClr>
                      </a:solidFill>
                      <a:prstDash val="solid"/>
                      <a:round/>
                      <a:headEnd w="med" len="med"/>
                      <a:tailEnd w="med" len="med"/>
                    </a:lnL>
                    <a:lnR w="3516" cap="flat" cmpd="sng" algn="ctr">
                      <a:solidFill>
                        <a:srgbClr val="000000">
                          <a:alpha val="100000"/>
                        </a:srgbClr>
                      </a:solidFill>
                      <a:prstDash val="solid"/>
                      <a:round/>
                      <a:headEnd w="med" len="med"/>
                      <a:tailEnd w="med" len="med"/>
                    </a:lnR>
                    <a:lnT w="3516" cap="flat" cmpd="sng" algn="ctr">
                      <a:solidFill>
                        <a:srgbClr val="000000">
                          <a:alpha val="100000"/>
                        </a:srgbClr>
                      </a:solidFill>
                      <a:prstDash val="solid"/>
                      <a:round/>
                      <a:headEnd w="med" len="med"/>
                      <a:tailEnd w="med" len="med"/>
                    </a:lnT>
                    <a:lnB w="3516" cap="flat" cmpd="sng" algn="ctr">
                      <a:solidFill>
                        <a:srgbClr val="000000">
                          <a:alpha val="100000"/>
                        </a:srgbClr>
                      </a:solidFill>
                      <a:prstDash val="solid"/>
                      <a:round/>
                      <a:headEnd w="med" len="med"/>
                      <a:tailEnd w="med" len="med"/>
                    </a:lnB>
                    <a:noFill/>
                  </a:tcPr>
                </a:tc>
                <a:tc>
                  <a:txBody>
                    <a:bodyPr/>
                    <a:lstStyle/>
                    <a:p>
                      <a:pPr marL="0" lvl="0" indent="0" algn="just" rtl="0" eaLnBrk="1" latinLnBrk="1" hangingPunct="1">
                        <a:lnSpc>
                          <a:spcPct val="160000"/>
                        </a:lnSpc>
                        <a:spcBef>
                          <a:spcPct val="0"/>
                        </a:spcBef>
                        <a:spcAft>
                          <a:spcPct val="0"/>
                        </a:spcAft>
                        <a:buNone/>
                      </a:pPr>
                      <a:r>
                        <a:rPr kumimoji="1" lang="ko-KR" altLang="en-US" sz="1200" b="0" i="0" u="none" baseline="0">
                          <a:solidFill>
                            <a:srgbClr val="000000">
                              <a:alpha val="100000"/>
                            </a:srgbClr>
                          </a:solidFill>
                          <a:latin typeface="맑은 고딕"/>
                          <a:ea typeface="맑은 고딕"/>
                        </a:rPr>
                        <a:t>작업 중지-리셋</a:t>
                      </a:r>
                    </a:p>
                  </a:txBody>
                  <a:tcPr marL="42249" marR="42249" marT="11682" marB="11682" anchor="ctr">
                    <a:lnL w="3516" cap="flat" cmpd="sng" algn="ctr">
                      <a:solidFill>
                        <a:srgbClr val="000000">
                          <a:alpha val="100000"/>
                        </a:srgbClr>
                      </a:solidFill>
                      <a:prstDash val="solid"/>
                      <a:round/>
                      <a:headEnd w="med" len="med"/>
                      <a:tailEnd w="med" len="med"/>
                    </a:lnL>
                    <a:lnR w="3516" cap="flat" cmpd="sng" algn="ctr">
                      <a:solidFill>
                        <a:srgbClr val="000000">
                          <a:alpha val="100000"/>
                        </a:srgbClr>
                      </a:solidFill>
                      <a:prstDash val="solid"/>
                      <a:round/>
                      <a:headEnd w="med" len="med"/>
                      <a:tailEnd w="med" len="med"/>
                    </a:lnR>
                    <a:lnT w="3516" cap="flat" cmpd="sng" algn="ctr">
                      <a:solidFill>
                        <a:srgbClr val="000000">
                          <a:alpha val="100000"/>
                        </a:srgbClr>
                      </a:solidFill>
                      <a:prstDash val="solid"/>
                      <a:round/>
                      <a:headEnd w="med" len="med"/>
                      <a:tailEnd w="med" len="med"/>
                    </a:lnT>
                    <a:lnB w="3516" cap="flat" cmpd="sng" algn="ctr">
                      <a:solidFill>
                        <a:srgbClr val="000000">
                          <a:alpha val="100000"/>
                        </a:srgbClr>
                      </a:solidFill>
                      <a:prstDash val="solid"/>
                      <a:round/>
                      <a:headEnd w="med" len="med"/>
                      <a:tailEnd w="med" len="med"/>
                    </a:lnB>
                    <a:noFill/>
                  </a:tcPr>
                </a:tc>
                <a:extLst>
                  <a:ext uri="{0D108BD9-81ED-4DB2-BD59-A6C34878D82A}">
                    <a16:rowId xmlns:a16="http://schemas.microsoft.com/office/drawing/2014/main" val="10006"/>
                  </a:ext>
                </a:extLst>
              </a:tr>
              <a:tr h="373022">
                <a:tc rowSpan="6">
                  <a:txBody>
                    <a:bodyPr/>
                    <a:lstStyle/>
                    <a:p>
                      <a:pPr marL="0" lvl="0" indent="0" algn="ctr" rtl="0" eaLnBrk="1" latinLnBrk="0" hangingPunct="1">
                        <a:lnSpc>
                          <a:spcPct val="160000"/>
                        </a:lnSpc>
                        <a:spcBef>
                          <a:spcPct val="0"/>
                        </a:spcBef>
                        <a:spcAft>
                          <a:spcPct val="0"/>
                        </a:spcAft>
                        <a:buNone/>
                      </a:pPr>
                      <a:r>
                        <a:rPr kumimoji="1" lang="en-US" altLang="ko-KR" sz="1200" b="0" i="0" u="none" baseline="0">
                          <a:solidFill>
                            <a:srgbClr val="000000">
                              <a:alpha val="100000"/>
                            </a:srgbClr>
                          </a:solidFill>
                          <a:latin typeface="맑은 고딕"/>
                          <a:ea typeface="맑은 고딕"/>
                        </a:rPr>
                        <a:t>INF</a:t>
                      </a:r>
                    </a:p>
                  </a:txBody>
                  <a:tcPr marL="42249" marR="42249" marT="11682" marB="11682" anchor="ctr">
                    <a:lnL w="3516" cap="flat" cmpd="sng" algn="ctr">
                      <a:solidFill>
                        <a:srgbClr val="000000">
                          <a:alpha val="100000"/>
                        </a:srgbClr>
                      </a:solidFill>
                      <a:prstDash val="solid"/>
                      <a:round/>
                      <a:headEnd w="med" len="med"/>
                      <a:tailEnd w="med" len="med"/>
                    </a:lnL>
                    <a:lnR w="3516" cap="flat" cmpd="sng" algn="ctr">
                      <a:solidFill>
                        <a:srgbClr val="000000">
                          <a:alpha val="100000"/>
                        </a:srgbClr>
                      </a:solidFill>
                      <a:prstDash val="solid"/>
                      <a:round/>
                      <a:headEnd w="med" len="med"/>
                      <a:tailEnd w="med" len="med"/>
                    </a:lnR>
                    <a:lnT w="3516" cap="flat" cmpd="sng" algn="ctr">
                      <a:solidFill>
                        <a:srgbClr val="000000">
                          <a:alpha val="100000"/>
                        </a:srgbClr>
                      </a:solidFill>
                      <a:prstDash val="solid"/>
                      <a:round/>
                      <a:headEnd w="med" len="med"/>
                      <a:tailEnd w="med" len="med"/>
                    </a:lnT>
                    <a:lnB w="3516" cap="flat" cmpd="sng" algn="ctr">
                      <a:solidFill>
                        <a:srgbClr val="000000">
                          <a:alpha val="100000"/>
                        </a:srgbClr>
                      </a:solidFill>
                      <a:prstDash val="solid"/>
                      <a:round/>
                      <a:headEnd w="med" len="med"/>
                      <a:tailEnd w="med" len="med"/>
                    </a:lnB>
                    <a:noFill/>
                  </a:tcPr>
                </a:tc>
                <a:tc>
                  <a:txBody>
                    <a:bodyPr/>
                    <a:lstStyle/>
                    <a:p>
                      <a:pPr marL="0" lvl="0" indent="0" algn="just" rtl="0" eaLnBrk="1" latinLnBrk="1" hangingPunct="1">
                        <a:lnSpc>
                          <a:spcPct val="160000"/>
                        </a:lnSpc>
                        <a:spcBef>
                          <a:spcPct val="0"/>
                        </a:spcBef>
                        <a:spcAft>
                          <a:spcPct val="0"/>
                        </a:spcAft>
                        <a:buNone/>
                      </a:pPr>
                      <a:r>
                        <a:rPr kumimoji="1" lang="en-US" altLang="ko-KR" sz="1200" b="0" i="0" u="none" baseline="0">
                          <a:solidFill>
                            <a:srgbClr val="000000">
                              <a:alpha val="100000"/>
                            </a:srgbClr>
                          </a:solidFill>
                          <a:latin typeface="맑은 고딕"/>
                          <a:ea typeface="맑은 고딕"/>
                        </a:rPr>
                        <a:t>INF-02</a:t>
                      </a:r>
                    </a:p>
                  </a:txBody>
                  <a:tcPr marL="42249" marR="42249" marT="11682" marB="11682" anchor="ctr">
                    <a:lnL w="3516" cap="flat" cmpd="sng" algn="ctr">
                      <a:solidFill>
                        <a:srgbClr val="000000">
                          <a:alpha val="100000"/>
                        </a:srgbClr>
                      </a:solidFill>
                      <a:prstDash val="solid"/>
                      <a:round/>
                      <a:headEnd w="med" len="med"/>
                      <a:tailEnd w="med" len="med"/>
                    </a:lnL>
                    <a:lnR w="3516" cap="flat" cmpd="sng" algn="ctr">
                      <a:solidFill>
                        <a:srgbClr val="000000">
                          <a:alpha val="100000"/>
                        </a:srgbClr>
                      </a:solidFill>
                      <a:prstDash val="solid"/>
                      <a:round/>
                      <a:headEnd w="med" len="med"/>
                      <a:tailEnd w="med" len="med"/>
                    </a:lnR>
                    <a:lnT w="3516" cap="flat" cmpd="sng" algn="ctr">
                      <a:solidFill>
                        <a:srgbClr val="000000">
                          <a:alpha val="100000"/>
                        </a:srgbClr>
                      </a:solidFill>
                      <a:prstDash val="solid"/>
                      <a:round/>
                      <a:headEnd w="med" len="med"/>
                      <a:tailEnd w="med" len="med"/>
                    </a:lnT>
                    <a:lnB w="3516" cap="flat" cmpd="sng" algn="ctr">
                      <a:solidFill>
                        <a:srgbClr val="000000">
                          <a:alpha val="100000"/>
                        </a:srgbClr>
                      </a:solidFill>
                      <a:prstDash val="solid"/>
                      <a:round/>
                      <a:headEnd w="med" len="med"/>
                      <a:tailEnd w="med" len="med"/>
                    </a:lnB>
                    <a:noFill/>
                  </a:tcPr>
                </a:tc>
                <a:tc>
                  <a:txBody>
                    <a:bodyPr/>
                    <a:lstStyle/>
                    <a:p>
                      <a:pPr marL="0" lvl="0" indent="0" algn="just" rtl="0" eaLnBrk="1" latinLnBrk="1" hangingPunct="1">
                        <a:lnSpc>
                          <a:spcPct val="160000"/>
                        </a:lnSpc>
                        <a:spcBef>
                          <a:spcPct val="0"/>
                        </a:spcBef>
                        <a:spcAft>
                          <a:spcPct val="0"/>
                        </a:spcAft>
                        <a:buNone/>
                      </a:pPr>
                      <a:r>
                        <a:rPr kumimoji="1" lang="ko-KR" altLang="en-US" sz="1200" b="0" i="0" u="none" baseline="0">
                          <a:solidFill>
                            <a:srgbClr val="000000">
                              <a:alpha val="100000"/>
                            </a:srgbClr>
                          </a:solidFill>
                          <a:latin typeface="맑은 고딕"/>
                          <a:ea typeface="맑은 고딕"/>
                        </a:rPr>
                        <a:t>정보</a:t>
                      </a:r>
                    </a:p>
                  </a:txBody>
                  <a:tcPr marL="42249" marR="42249" marT="11682" marB="11682" anchor="ctr">
                    <a:lnL w="3516" cap="flat" cmpd="sng" algn="ctr">
                      <a:solidFill>
                        <a:srgbClr val="000000">
                          <a:alpha val="100000"/>
                        </a:srgbClr>
                      </a:solidFill>
                      <a:prstDash val="solid"/>
                      <a:round/>
                      <a:headEnd w="med" len="med"/>
                      <a:tailEnd w="med" len="med"/>
                    </a:lnL>
                    <a:lnR w="3516" cap="flat" cmpd="sng" algn="ctr">
                      <a:solidFill>
                        <a:srgbClr val="000000">
                          <a:alpha val="100000"/>
                        </a:srgbClr>
                      </a:solidFill>
                      <a:prstDash val="solid"/>
                      <a:round/>
                      <a:headEnd w="med" len="med"/>
                      <a:tailEnd w="med" len="med"/>
                    </a:lnR>
                    <a:lnT w="3516" cap="flat" cmpd="sng" algn="ctr">
                      <a:solidFill>
                        <a:srgbClr val="000000">
                          <a:alpha val="100000"/>
                        </a:srgbClr>
                      </a:solidFill>
                      <a:prstDash val="solid"/>
                      <a:round/>
                      <a:headEnd w="med" len="med"/>
                      <a:tailEnd w="med" len="med"/>
                    </a:lnT>
                    <a:lnB w="3516" cap="flat" cmpd="sng" algn="ctr">
                      <a:solidFill>
                        <a:srgbClr val="000000">
                          <a:alpha val="100000"/>
                        </a:srgbClr>
                      </a:solidFill>
                      <a:prstDash val="solid"/>
                      <a:round/>
                      <a:headEnd w="med" len="med"/>
                      <a:tailEnd w="med" len="med"/>
                    </a:lnB>
                    <a:noFill/>
                  </a:tcPr>
                </a:tc>
                <a:extLst>
                  <a:ext uri="{0D108BD9-81ED-4DB2-BD59-A6C34878D82A}">
                    <a16:rowId xmlns:a16="http://schemas.microsoft.com/office/drawing/2014/main" val="10007"/>
                  </a:ext>
                </a:extLst>
              </a:tr>
              <a:tr h="373022">
                <a:tc vMerge="1">
                  <a:txBody>
                    <a:bodyPr/>
                    <a:lstStyle/>
                    <a:p>
                      <a:pPr marL="0" lvl="0" indent="0" algn="just" rtl="0" eaLnBrk="1" latinLnBrk="1" hangingPunct="1">
                        <a:lnSpc>
                          <a:spcPct val="160000"/>
                        </a:lnSpc>
                        <a:spcBef>
                          <a:spcPct val="0"/>
                        </a:spcBef>
                        <a:spcAft>
                          <a:spcPct val="0"/>
                        </a:spcAft>
                        <a:buNone/>
                      </a:pPr>
                      <a:r>
                        <a:rPr kumimoji="1" lang="ko-KR" altLang="en-US" sz="1200" b="0" i="0" u="none" baseline="0">
                          <a:solidFill>
                            <a:srgbClr val="000000">
                              <a:alpha val="100000"/>
                            </a:srgbClr>
                          </a:solidFill>
                          <a:latin typeface="맑은 고딕"/>
                          <a:ea typeface="맑은 고딕"/>
                        </a:rPr>
                        <a:t>정보-물류정보-읽기</a:t>
                      </a:r>
                    </a:p>
                  </a:txBody>
                  <a:tcPr marL="42249" marR="42249" marT="11682" marB="11682" anchor="ctr">
                    <a:lnL w="3516" cap="flat" cmpd="sng" algn="ctr">
                      <a:solidFill>
                        <a:srgbClr val="000000">
                          <a:alpha val="100000"/>
                        </a:srgbClr>
                      </a:solidFill>
                      <a:prstDash val="solid"/>
                      <a:round/>
                      <a:headEnd w="med" len="med"/>
                      <a:tailEnd w="med" len="med"/>
                    </a:lnL>
                    <a:lnR w="3516" cap="flat" cmpd="sng" algn="ctr">
                      <a:solidFill>
                        <a:srgbClr val="000000">
                          <a:alpha val="100000"/>
                        </a:srgbClr>
                      </a:solidFill>
                      <a:prstDash val="solid"/>
                      <a:round/>
                      <a:headEnd w="med" len="med"/>
                      <a:tailEnd w="med" len="med"/>
                    </a:lnR>
                    <a:lnT>
                      <a:noFill/>
                    </a:lnT>
                    <a:lnB>
                      <a:noFill/>
                    </a:lnB>
                  </a:tcPr>
                </a:tc>
                <a:tc>
                  <a:txBody>
                    <a:bodyPr/>
                    <a:lstStyle/>
                    <a:p>
                      <a:pPr marL="0" lvl="0" indent="0" algn="just" rtl="0" eaLnBrk="1" latinLnBrk="1" hangingPunct="1">
                        <a:lnSpc>
                          <a:spcPct val="160000"/>
                        </a:lnSpc>
                        <a:spcBef>
                          <a:spcPct val="0"/>
                        </a:spcBef>
                        <a:spcAft>
                          <a:spcPct val="0"/>
                        </a:spcAft>
                        <a:buNone/>
                      </a:pPr>
                      <a:r>
                        <a:rPr kumimoji="1" lang="en-US" altLang="ko-KR" sz="1200" b="0" i="0" u="none" baseline="0">
                          <a:solidFill>
                            <a:srgbClr val="000000">
                              <a:alpha val="100000"/>
                            </a:srgbClr>
                          </a:solidFill>
                          <a:latin typeface="맑은 고딕"/>
                          <a:ea typeface="맑은 고딕"/>
                        </a:rPr>
                        <a:t>INF-02-01</a:t>
                      </a:r>
                    </a:p>
                  </a:txBody>
                  <a:tcPr marL="42249" marR="42249" marT="11682" marB="11682" anchor="ctr">
                    <a:lnL w="3516" cap="flat" cmpd="sng" algn="ctr">
                      <a:solidFill>
                        <a:srgbClr val="000000">
                          <a:alpha val="100000"/>
                        </a:srgbClr>
                      </a:solidFill>
                      <a:prstDash val="solid"/>
                      <a:round/>
                      <a:headEnd w="med" len="med"/>
                      <a:tailEnd w="med" len="med"/>
                    </a:lnL>
                    <a:lnR w="3516" cap="flat" cmpd="sng" algn="ctr">
                      <a:solidFill>
                        <a:srgbClr val="000000">
                          <a:alpha val="100000"/>
                        </a:srgbClr>
                      </a:solidFill>
                      <a:prstDash val="solid"/>
                      <a:round/>
                      <a:headEnd w="med" len="med"/>
                      <a:tailEnd w="med" len="med"/>
                    </a:lnR>
                    <a:lnT w="3516" cap="flat" cmpd="sng" algn="ctr">
                      <a:solidFill>
                        <a:srgbClr val="000000">
                          <a:alpha val="100000"/>
                        </a:srgbClr>
                      </a:solidFill>
                      <a:prstDash val="solid"/>
                      <a:round/>
                      <a:headEnd w="med" len="med"/>
                      <a:tailEnd w="med" len="med"/>
                    </a:lnT>
                    <a:lnB w="3516" cap="flat" cmpd="sng" algn="ctr">
                      <a:solidFill>
                        <a:srgbClr val="000000">
                          <a:alpha val="100000"/>
                        </a:srgbClr>
                      </a:solidFill>
                      <a:prstDash val="solid"/>
                      <a:round/>
                      <a:headEnd w="med" len="med"/>
                      <a:tailEnd w="med" len="med"/>
                    </a:lnB>
                    <a:noFill/>
                  </a:tcPr>
                </a:tc>
                <a:tc>
                  <a:txBody>
                    <a:bodyPr/>
                    <a:lstStyle/>
                    <a:p>
                      <a:pPr marL="0" lvl="0" indent="0" algn="just" rtl="0" eaLnBrk="1" latinLnBrk="1" hangingPunct="1">
                        <a:lnSpc>
                          <a:spcPct val="160000"/>
                        </a:lnSpc>
                        <a:spcBef>
                          <a:spcPct val="0"/>
                        </a:spcBef>
                        <a:spcAft>
                          <a:spcPct val="0"/>
                        </a:spcAft>
                        <a:buNone/>
                      </a:pPr>
                      <a:r>
                        <a:rPr kumimoji="1" lang="ko-KR" altLang="en-US" sz="1200" b="0" i="0" u="none" baseline="0">
                          <a:solidFill>
                            <a:srgbClr val="000000">
                              <a:alpha val="100000"/>
                            </a:srgbClr>
                          </a:solidFill>
                          <a:latin typeface="맑은 고딕"/>
                          <a:ea typeface="맑은 고딕"/>
                        </a:rPr>
                        <a:t>정보-통신이력</a:t>
                      </a:r>
                    </a:p>
                  </a:txBody>
                  <a:tcPr marL="42249" marR="42249" marT="11682" marB="11682" anchor="ctr">
                    <a:lnL w="3516" cap="flat" cmpd="sng" algn="ctr">
                      <a:solidFill>
                        <a:srgbClr val="000000">
                          <a:alpha val="100000"/>
                        </a:srgbClr>
                      </a:solidFill>
                      <a:prstDash val="solid"/>
                      <a:round/>
                      <a:headEnd w="med" len="med"/>
                      <a:tailEnd w="med" len="med"/>
                    </a:lnL>
                    <a:lnR w="3516" cap="flat" cmpd="sng" algn="ctr">
                      <a:solidFill>
                        <a:srgbClr val="000000">
                          <a:alpha val="100000"/>
                        </a:srgbClr>
                      </a:solidFill>
                      <a:prstDash val="solid"/>
                      <a:round/>
                      <a:headEnd w="med" len="med"/>
                      <a:tailEnd w="med" len="med"/>
                    </a:lnR>
                    <a:lnT w="3516" cap="flat" cmpd="sng" algn="ctr">
                      <a:solidFill>
                        <a:srgbClr val="000000">
                          <a:alpha val="100000"/>
                        </a:srgbClr>
                      </a:solidFill>
                      <a:prstDash val="solid"/>
                      <a:round/>
                      <a:headEnd w="med" len="med"/>
                      <a:tailEnd w="med" len="med"/>
                    </a:lnT>
                    <a:lnB w="3516" cap="flat" cmpd="sng" algn="ctr">
                      <a:solidFill>
                        <a:srgbClr val="000000">
                          <a:alpha val="100000"/>
                        </a:srgbClr>
                      </a:solidFill>
                      <a:prstDash val="solid"/>
                      <a:round/>
                      <a:headEnd w="med" len="med"/>
                      <a:tailEnd w="med" len="med"/>
                    </a:lnB>
                    <a:noFill/>
                  </a:tcPr>
                </a:tc>
                <a:extLst>
                  <a:ext uri="{0D108BD9-81ED-4DB2-BD59-A6C34878D82A}">
                    <a16:rowId xmlns:a16="http://schemas.microsoft.com/office/drawing/2014/main" val="10008"/>
                  </a:ext>
                </a:extLst>
              </a:tr>
              <a:tr h="373022">
                <a:tc vMerge="1">
                  <a:txBody>
                    <a:bodyPr/>
                    <a:lstStyle/>
                    <a:p>
                      <a:pPr marL="0" lvl="0" indent="0" algn="just" rtl="0" eaLnBrk="1" latinLnBrk="1" hangingPunct="1">
                        <a:lnSpc>
                          <a:spcPct val="160000"/>
                        </a:lnSpc>
                        <a:spcBef>
                          <a:spcPct val="0"/>
                        </a:spcBef>
                        <a:spcAft>
                          <a:spcPct val="0"/>
                        </a:spcAft>
                        <a:buNone/>
                      </a:pPr>
                      <a:r>
                        <a:rPr kumimoji="1" lang="ko-KR" altLang="en-US" sz="1200" b="0" i="0" u="none" baseline="0">
                          <a:solidFill>
                            <a:srgbClr val="000000">
                              <a:alpha val="100000"/>
                            </a:srgbClr>
                          </a:solidFill>
                          <a:latin typeface="맑은 고딕"/>
                          <a:ea typeface="맑은 고딕"/>
                        </a:rPr>
                        <a:t>정보-물류정보-읽기</a:t>
                      </a:r>
                    </a:p>
                  </a:txBody>
                  <a:tcPr marL="42249" marR="42249" marT="11682" marB="11682" anchor="ctr">
                    <a:lnL w="3516" cap="flat" cmpd="sng" algn="ctr">
                      <a:solidFill>
                        <a:srgbClr val="000000">
                          <a:alpha val="100000"/>
                        </a:srgbClr>
                      </a:solidFill>
                      <a:prstDash val="solid"/>
                      <a:round/>
                      <a:headEnd w="med" len="med"/>
                      <a:tailEnd w="med" len="med"/>
                    </a:lnL>
                    <a:lnR w="3516" cap="flat" cmpd="sng" algn="ctr">
                      <a:solidFill>
                        <a:srgbClr val="000000">
                          <a:alpha val="100000"/>
                        </a:srgbClr>
                      </a:solidFill>
                      <a:prstDash val="solid"/>
                      <a:round/>
                      <a:headEnd w="med" len="med"/>
                      <a:tailEnd w="med" len="med"/>
                    </a:lnR>
                    <a:lnT>
                      <a:noFill/>
                    </a:lnT>
                    <a:lnB>
                      <a:noFill/>
                    </a:lnB>
                  </a:tcPr>
                </a:tc>
                <a:tc>
                  <a:txBody>
                    <a:bodyPr/>
                    <a:lstStyle/>
                    <a:p>
                      <a:pPr marL="0" lvl="0" indent="0" algn="just" rtl="0" eaLnBrk="1" latinLnBrk="1" hangingPunct="1">
                        <a:lnSpc>
                          <a:spcPct val="160000"/>
                        </a:lnSpc>
                        <a:spcBef>
                          <a:spcPct val="0"/>
                        </a:spcBef>
                        <a:spcAft>
                          <a:spcPct val="0"/>
                        </a:spcAft>
                        <a:buNone/>
                      </a:pPr>
                      <a:r>
                        <a:rPr kumimoji="1" lang="en-US" altLang="ko-KR" sz="1200" b="0" i="0" u="none" baseline="0">
                          <a:solidFill>
                            <a:srgbClr val="000000">
                              <a:alpha val="100000"/>
                            </a:srgbClr>
                          </a:solidFill>
                          <a:latin typeface="맑은 고딕"/>
                          <a:ea typeface="맑은 고딕"/>
                        </a:rPr>
                        <a:t>INF-02-0101</a:t>
                      </a:r>
                    </a:p>
                  </a:txBody>
                  <a:tcPr marL="42249" marR="42249" marT="11682" marB="11682" anchor="ctr">
                    <a:lnL w="3516" cap="flat" cmpd="sng" algn="ctr">
                      <a:solidFill>
                        <a:srgbClr val="000000">
                          <a:alpha val="100000"/>
                        </a:srgbClr>
                      </a:solidFill>
                      <a:prstDash val="solid"/>
                      <a:round/>
                      <a:headEnd w="med" len="med"/>
                      <a:tailEnd w="med" len="med"/>
                    </a:lnL>
                    <a:lnR w="3516" cap="flat" cmpd="sng" algn="ctr">
                      <a:solidFill>
                        <a:srgbClr val="000000">
                          <a:alpha val="100000"/>
                        </a:srgbClr>
                      </a:solidFill>
                      <a:prstDash val="solid"/>
                      <a:round/>
                      <a:headEnd w="med" len="med"/>
                      <a:tailEnd w="med" len="med"/>
                    </a:lnR>
                    <a:lnT w="3516" cap="flat" cmpd="sng" algn="ctr">
                      <a:solidFill>
                        <a:srgbClr val="000000">
                          <a:alpha val="100000"/>
                        </a:srgbClr>
                      </a:solidFill>
                      <a:prstDash val="solid"/>
                      <a:round/>
                      <a:headEnd w="med" len="med"/>
                      <a:tailEnd w="med" len="med"/>
                    </a:lnT>
                    <a:lnB w="3516" cap="flat" cmpd="sng" algn="ctr">
                      <a:solidFill>
                        <a:srgbClr val="000000">
                          <a:alpha val="100000"/>
                        </a:srgbClr>
                      </a:solidFill>
                      <a:prstDash val="solid"/>
                      <a:round/>
                      <a:headEnd w="med" len="med"/>
                      <a:tailEnd w="med" len="med"/>
                    </a:lnB>
                    <a:noFill/>
                  </a:tcPr>
                </a:tc>
                <a:tc>
                  <a:txBody>
                    <a:bodyPr/>
                    <a:lstStyle/>
                    <a:p>
                      <a:pPr marL="0" lvl="0" indent="0" algn="just" rtl="0" eaLnBrk="1" latinLnBrk="1" hangingPunct="1">
                        <a:lnSpc>
                          <a:spcPct val="160000"/>
                        </a:lnSpc>
                        <a:spcBef>
                          <a:spcPct val="0"/>
                        </a:spcBef>
                        <a:spcAft>
                          <a:spcPct val="0"/>
                        </a:spcAft>
                        <a:buNone/>
                      </a:pPr>
                      <a:r>
                        <a:rPr kumimoji="1" lang="ko-KR" altLang="en-US" sz="1200" b="0" i="0" u="none" baseline="0">
                          <a:solidFill>
                            <a:srgbClr val="000000">
                              <a:alpha val="100000"/>
                            </a:srgbClr>
                          </a:solidFill>
                          <a:latin typeface="맑은 고딕"/>
                          <a:ea typeface="맑은 고딕"/>
                        </a:rPr>
                        <a:t>정보-통신이력-읽기</a:t>
                      </a:r>
                    </a:p>
                  </a:txBody>
                  <a:tcPr marL="42249" marR="42249" marT="11682" marB="11682" anchor="ctr">
                    <a:lnL w="3516" cap="flat" cmpd="sng" algn="ctr">
                      <a:solidFill>
                        <a:srgbClr val="000000">
                          <a:alpha val="100000"/>
                        </a:srgbClr>
                      </a:solidFill>
                      <a:prstDash val="solid"/>
                      <a:round/>
                      <a:headEnd w="med" len="med"/>
                      <a:tailEnd w="med" len="med"/>
                    </a:lnL>
                    <a:lnR w="3516" cap="flat" cmpd="sng" algn="ctr">
                      <a:solidFill>
                        <a:srgbClr val="000000">
                          <a:alpha val="100000"/>
                        </a:srgbClr>
                      </a:solidFill>
                      <a:prstDash val="solid"/>
                      <a:round/>
                      <a:headEnd w="med" len="med"/>
                      <a:tailEnd w="med" len="med"/>
                    </a:lnR>
                    <a:lnT w="3516" cap="flat" cmpd="sng" algn="ctr">
                      <a:solidFill>
                        <a:srgbClr val="000000">
                          <a:alpha val="100000"/>
                        </a:srgbClr>
                      </a:solidFill>
                      <a:prstDash val="solid"/>
                      <a:round/>
                      <a:headEnd w="med" len="med"/>
                      <a:tailEnd w="med" len="med"/>
                    </a:lnT>
                    <a:lnB w="3516" cap="flat" cmpd="sng" algn="ctr">
                      <a:solidFill>
                        <a:srgbClr val="000000">
                          <a:alpha val="100000"/>
                        </a:srgbClr>
                      </a:solidFill>
                      <a:prstDash val="solid"/>
                      <a:round/>
                      <a:headEnd w="med" len="med"/>
                      <a:tailEnd w="med" len="med"/>
                    </a:lnB>
                    <a:noFill/>
                  </a:tcPr>
                </a:tc>
                <a:extLst>
                  <a:ext uri="{0D108BD9-81ED-4DB2-BD59-A6C34878D82A}">
                    <a16:rowId xmlns:a16="http://schemas.microsoft.com/office/drawing/2014/main" val="10009"/>
                  </a:ext>
                </a:extLst>
              </a:tr>
              <a:tr h="373022">
                <a:tc vMerge="1">
                  <a:txBody>
                    <a:bodyPr/>
                    <a:lstStyle/>
                    <a:p>
                      <a:pPr marL="0" lvl="0" indent="0" algn="just" rtl="0" eaLnBrk="1" latinLnBrk="1" hangingPunct="1">
                        <a:lnSpc>
                          <a:spcPct val="160000"/>
                        </a:lnSpc>
                        <a:spcBef>
                          <a:spcPct val="0"/>
                        </a:spcBef>
                        <a:spcAft>
                          <a:spcPct val="0"/>
                        </a:spcAft>
                        <a:buNone/>
                      </a:pPr>
                      <a:r>
                        <a:rPr kumimoji="1" lang="ko-KR" altLang="en-US" sz="1200" b="0" i="0" u="none" baseline="0">
                          <a:solidFill>
                            <a:srgbClr val="000000">
                              <a:alpha val="100000"/>
                            </a:srgbClr>
                          </a:solidFill>
                          <a:latin typeface="맑은 고딕"/>
                          <a:ea typeface="맑은 고딕"/>
                        </a:rPr>
                        <a:t>정보-물류정보-읽기</a:t>
                      </a:r>
                    </a:p>
                  </a:txBody>
                  <a:tcPr marL="42249" marR="42249" marT="11682" marB="11682" anchor="ctr">
                    <a:lnL w="3516" cap="flat" cmpd="sng" algn="ctr">
                      <a:solidFill>
                        <a:srgbClr val="000000">
                          <a:alpha val="100000"/>
                        </a:srgbClr>
                      </a:solidFill>
                      <a:prstDash val="solid"/>
                      <a:round/>
                      <a:headEnd w="med" len="med"/>
                      <a:tailEnd w="med" len="med"/>
                    </a:lnL>
                    <a:lnR w="3516" cap="flat" cmpd="sng" algn="ctr">
                      <a:solidFill>
                        <a:srgbClr val="000000">
                          <a:alpha val="100000"/>
                        </a:srgbClr>
                      </a:solidFill>
                      <a:prstDash val="solid"/>
                      <a:round/>
                      <a:headEnd w="med" len="med"/>
                      <a:tailEnd w="med" len="med"/>
                    </a:lnR>
                    <a:lnT>
                      <a:noFill/>
                    </a:lnT>
                    <a:lnB>
                      <a:noFill/>
                    </a:lnB>
                  </a:tcPr>
                </a:tc>
                <a:tc>
                  <a:txBody>
                    <a:bodyPr/>
                    <a:lstStyle/>
                    <a:p>
                      <a:pPr marL="0" lvl="0" indent="0" algn="just" rtl="0" eaLnBrk="1" latinLnBrk="1" hangingPunct="1">
                        <a:lnSpc>
                          <a:spcPct val="160000"/>
                        </a:lnSpc>
                        <a:spcBef>
                          <a:spcPct val="0"/>
                        </a:spcBef>
                        <a:spcAft>
                          <a:spcPct val="0"/>
                        </a:spcAft>
                        <a:buNone/>
                      </a:pPr>
                      <a:r>
                        <a:rPr kumimoji="1" lang="en-US" altLang="ko-KR" sz="1200" b="0" i="0" u="none" baseline="0">
                          <a:solidFill>
                            <a:srgbClr val="000000">
                              <a:alpha val="100000"/>
                            </a:srgbClr>
                          </a:solidFill>
                          <a:latin typeface="맑은 고딕"/>
                          <a:ea typeface="맑은 고딕"/>
                        </a:rPr>
                        <a:t>INF-02-02</a:t>
                      </a:r>
                    </a:p>
                  </a:txBody>
                  <a:tcPr marL="42249" marR="42249" marT="11682" marB="11682" anchor="ctr">
                    <a:lnL w="3516" cap="flat" cmpd="sng" algn="ctr">
                      <a:solidFill>
                        <a:srgbClr val="000000">
                          <a:alpha val="100000"/>
                        </a:srgbClr>
                      </a:solidFill>
                      <a:prstDash val="solid"/>
                      <a:round/>
                      <a:headEnd w="med" len="med"/>
                      <a:tailEnd w="med" len="med"/>
                    </a:lnL>
                    <a:lnR w="3516" cap="flat" cmpd="sng" algn="ctr">
                      <a:solidFill>
                        <a:srgbClr val="000000">
                          <a:alpha val="100000"/>
                        </a:srgbClr>
                      </a:solidFill>
                      <a:prstDash val="solid"/>
                      <a:round/>
                      <a:headEnd w="med" len="med"/>
                      <a:tailEnd w="med" len="med"/>
                    </a:lnR>
                    <a:lnT w="3516" cap="flat" cmpd="sng" algn="ctr">
                      <a:solidFill>
                        <a:srgbClr val="000000">
                          <a:alpha val="100000"/>
                        </a:srgbClr>
                      </a:solidFill>
                      <a:prstDash val="solid"/>
                      <a:round/>
                      <a:headEnd w="med" len="med"/>
                      <a:tailEnd w="med" len="med"/>
                    </a:lnT>
                    <a:lnB w="3516" cap="flat" cmpd="sng" algn="ctr">
                      <a:solidFill>
                        <a:srgbClr val="000000">
                          <a:alpha val="100000"/>
                        </a:srgbClr>
                      </a:solidFill>
                      <a:prstDash val="solid"/>
                      <a:round/>
                      <a:headEnd w="med" len="med"/>
                      <a:tailEnd w="med" len="med"/>
                    </a:lnB>
                    <a:noFill/>
                  </a:tcPr>
                </a:tc>
                <a:tc>
                  <a:txBody>
                    <a:bodyPr/>
                    <a:lstStyle/>
                    <a:p>
                      <a:pPr marL="0" lvl="0" indent="0" algn="just" rtl="0" eaLnBrk="1" latinLnBrk="1" hangingPunct="1">
                        <a:lnSpc>
                          <a:spcPct val="160000"/>
                        </a:lnSpc>
                        <a:spcBef>
                          <a:spcPct val="0"/>
                        </a:spcBef>
                        <a:spcAft>
                          <a:spcPct val="0"/>
                        </a:spcAft>
                        <a:buNone/>
                      </a:pPr>
                      <a:r>
                        <a:rPr kumimoji="1" lang="ko-KR" altLang="en-US" sz="1200" b="0" i="0" u="none" baseline="0">
                          <a:solidFill>
                            <a:srgbClr val="000000">
                              <a:alpha val="100000"/>
                            </a:srgbClr>
                          </a:solidFill>
                          <a:latin typeface="맑은 고딕"/>
                          <a:ea typeface="맑은 고딕"/>
                        </a:rPr>
                        <a:t>정보-물류정보</a:t>
                      </a:r>
                    </a:p>
                  </a:txBody>
                  <a:tcPr marL="42249" marR="42249" marT="11682" marB="11682" anchor="ctr">
                    <a:lnL w="3516" cap="flat" cmpd="sng" algn="ctr">
                      <a:solidFill>
                        <a:srgbClr val="000000">
                          <a:alpha val="100000"/>
                        </a:srgbClr>
                      </a:solidFill>
                      <a:prstDash val="solid"/>
                      <a:round/>
                      <a:headEnd w="med" len="med"/>
                      <a:tailEnd w="med" len="med"/>
                    </a:lnL>
                    <a:lnR w="3516" cap="flat" cmpd="sng" algn="ctr">
                      <a:solidFill>
                        <a:srgbClr val="000000">
                          <a:alpha val="100000"/>
                        </a:srgbClr>
                      </a:solidFill>
                      <a:prstDash val="solid"/>
                      <a:round/>
                      <a:headEnd w="med" len="med"/>
                      <a:tailEnd w="med" len="med"/>
                    </a:lnR>
                    <a:lnT w="3516" cap="flat" cmpd="sng" algn="ctr">
                      <a:solidFill>
                        <a:srgbClr val="000000">
                          <a:alpha val="100000"/>
                        </a:srgbClr>
                      </a:solidFill>
                      <a:prstDash val="solid"/>
                      <a:round/>
                      <a:headEnd w="med" len="med"/>
                      <a:tailEnd w="med" len="med"/>
                    </a:lnT>
                    <a:lnB w="3516" cap="flat" cmpd="sng" algn="ctr">
                      <a:solidFill>
                        <a:srgbClr val="000000">
                          <a:alpha val="100000"/>
                        </a:srgbClr>
                      </a:solidFill>
                      <a:prstDash val="solid"/>
                      <a:round/>
                      <a:headEnd w="med" len="med"/>
                      <a:tailEnd w="med" len="med"/>
                    </a:lnB>
                    <a:noFill/>
                  </a:tcPr>
                </a:tc>
                <a:extLst>
                  <a:ext uri="{0D108BD9-81ED-4DB2-BD59-A6C34878D82A}">
                    <a16:rowId xmlns:a16="http://schemas.microsoft.com/office/drawing/2014/main" val="10010"/>
                  </a:ext>
                </a:extLst>
              </a:tr>
              <a:tr h="373022">
                <a:tc vMerge="1">
                  <a:txBody>
                    <a:bodyPr/>
                    <a:lstStyle/>
                    <a:p>
                      <a:pPr marL="0" lvl="0" indent="0" algn="just" rtl="0" eaLnBrk="1" latinLnBrk="1" hangingPunct="1">
                        <a:lnSpc>
                          <a:spcPct val="160000"/>
                        </a:lnSpc>
                        <a:spcBef>
                          <a:spcPct val="0"/>
                        </a:spcBef>
                        <a:spcAft>
                          <a:spcPct val="0"/>
                        </a:spcAft>
                        <a:buNone/>
                      </a:pPr>
                      <a:r>
                        <a:rPr kumimoji="1" lang="ko-KR" altLang="en-US" sz="1200" b="0" i="0" u="none" baseline="0">
                          <a:solidFill>
                            <a:srgbClr val="000000">
                              <a:alpha val="100000"/>
                            </a:srgbClr>
                          </a:solidFill>
                          <a:latin typeface="맑은 고딕"/>
                          <a:ea typeface="맑은 고딕"/>
                        </a:rPr>
                        <a:t>정보-물류정보-읽기</a:t>
                      </a:r>
                    </a:p>
                  </a:txBody>
                  <a:tcPr marL="42249" marR="42249" marT="11682" marB="11682" anchor="ctr">
                    <a:lnL w="3516" cap="flat" cmpd="sng" algn="ctr">
                      <a:solidFill>
                        <a:srgbClr val="000000">
                          <a:alpha val="100000"/>
                        </a:srgbClr>
                      </a:solidFill>
                      <a:prstDash val="solid"/>
                      <a:round/>
                      <a:headEnd w="med" len="med"/>
                      <a:tailEnd w="med" len="med"/>
                    </a:lnL>
                    <a:lnR w="3516" cap="flat" cmpd="sng" algn="ctr">
                      <a:solidFill>
                        <a:srgbClr val="000000">
                          <a:alpha val="100000"/>
                        </a:srgbClr>
                      </a:solidFill>
                      <a:prstDash val="solid"/>
                      <a:round/>
                      <a:headEnd w="med" len="med"/>
                      <a:tailEnd w="med" len="med"/>
                    </a:lnR>
                    <a:lnT>
                      <a:noFill/>
                    </a:lnT>
                    <a:lnB>
                      <a:noFill/>
                    </a:lnB>
                  </a:tcPr>
                </a:tc>
                <a:tc>
                  <a:txBody>
                    <a:bodyPr/>
                    <a:lstStyle/>
                    <a:p>
                      <a:pPr marL="0" lvl="0" indent="0" algn="just" rtl="0" eaLnBrk="1" latinLnBrk="1" hangingPunct="1">
                        <a:lnSpc>
                          <a:spcPct val="160000"/>
                        </a:lnSpc>
                        <a:spcBef>
                          <a:spcPct val="0"/>
                        </a:spcBef>
                        <a:spcAft>
                          <a:spcPct val="0"/>
                        </a:spcAft>
                        <a:buNone/>
                      </a:pPr>
                      <a:r>
                        <a:rPr kumimoji="1" lang="en-US" altLang="ko-KR" sz="1200" b="0" i="0" u="none" baseline="0">
                          <a:solidFill>
                            <a:srgbClr val="000000">
                              <a:alpha val="100000"/>
                            </a:srgbClr>
                          </a:solidFill>
                          <a:latin typeface="맑은 고딕"/>
                          <a:ea typeface="맑은 고딕"/>
                        </a:rPr>
                        <a:t>INF-02-0201</a:t>
                      </a:r>
                    </a:p>
                  </a:txBody>
                  <a:tcPr marL="42249" marR="42249" marT="11682" marB="11682" anchor="ctr">
                    <a:lnL w="3516" cap="flat" cmpd="sng" algn="ctr">
                      <a:solidFill>
                        <a:srgbClr val="000000">
                          <a:alpha val="100000"/>
                        </a:srgbClr>
                      </a:solidFill>
                      <a:prstDash val="solid"/>
                      <a:round/>
                      <a:headEnd w="med" len="med"/>
                      <a:tailEnd w="med" len="med"/>
                    </a:lnL>
                    <a:lnR w="3516" cap="flat" cmpd="sng" algn="ctr">
                      <a:solidFill>
                        <a:srgbClr val="000000">
                          <a:alpha val="100000"/>
                        </a:srgbClr>
                      </a:solidFill>
                      <a:prstDash val="solid"/>
                      <a:round/>
                      <a:headEnd w="med" len="med"/>
                      <a:tailEnd w="med" len="med"/>
                    </a:lnR>
                    <a:lnT w="3516" cap="flat" cmpd="sng" algn="ctr">
                      <a:solidFill>
                        <a:srgbClr val="000000">
                          <a:alpha val="100000"/>
                        </a:srgbClr>
                      </a:solidFill>
                      <a:prstDash val="solid"/>
                      <a:round/>
                      <a:headEnd w="med" len="med"/>
                      <a:tailEnd w="med" len="med"/>
                    </a:lnT>
                    <a:lnB w="3516" cap="flat" cmpd="sng" algn="ctr">
                      <a:solidFill>
                        <a:srgbClr val="000000">
                          <a:alpha val="100000"/>
                        </a:srgbClr>
                      </a:solidFill>
                      <a:prstDash val="solid"/>
                      <a:round/>
                      <a:headEnd w="med" len="med"/>
                      <a:tailEnd w="med" len="med"/>
                    </a:lnB>
                    <a:noFill/>
                  </a:tcPr>
                </a:tc>
                <a:tc>
                  <a:txBody>
                    <a:bodyPr/>
                    <a:lstStyle/>
                    <a:p>
                      <a:pPr marL="0" lvl="0" indent="0" algn="just" rtl="0" eaLnBrk="1" latinLnBrk="1" hangingPunct="1">
                        <a:lnSpc>
                          <a:spcPct val="160000"/>
                        </a:lnSpc>
                        <a:spcBef>
                          <a:spcPct val="0"/>
                        </a:spcBef>
                        <a:spcAft>
                          <a:spcPct val="0"/>
                        </a:spcAft>
                        <a:buNone/>
                      </a:pPr>
                      <a:r>
                        <a:rPr kumimoji="1" lang="ko-KR" altLang="en-US" sz="1200" b="0" i="0" u="none" baseline="0">
                          <a:solidFill>
                            <a:srgbClr val="000000">
                              <a:alpha val="100000"/>
                            </a:srgbClr>
                          </a:solidFill>
                          <a:latin typeface="맑은 고딕"/>
                          <a:ea typeface="맑은 고딕"/>
                        </a:rPr>
                        <a:t>정보-물류정보-현재위치</a:t>
                      </a:r>
                    </a:p>
                  </a:txBody>
                  <a:tcPr marL="42249" marR="42249" marT="11682" marB="11682" anchor="ctr">
                    <a:lnL w="3516" cap="flat" cmpd="sng" algn="ctr">
                      <a:solidFill>
                        <a:srgbClr val="000000">
                          <a:alpha val="100000"/>
                        </a:srgbClr>
                      </a:solidFill>
                      <a:prstDash val="solid"/>
                      <a:round/>
                      <a:headEnd w="med" len="med"/>
                      <a:tailEnd w="med" len="med"/>
                    </a:lnL>
                    <a:lnR w="3516" cap="flat" cmpd="sng" algn="ctr">
                      <a:solidFill>
                        <a:srgbClr val="000000">
                          <a:alpha val="100000"/>
                        </a:srgbClr>
                      </a:solidFill>
                      <a:prstDash val="solid"/>
                      <a:round/>
                      <a:headEnd w="med" len="med"/>
                      <a:tailEnd w="med" len="med"/>
                    </a:lnR>
                    <a:lnT w="3516" cap="flat" cmpd="sng" algn="ctr">
                      <a:solidFill>
                        <a:srgbClr val="000000">
                          <a:alpha val="100000"/>
                        </a:srgbClr>
                      </a:solidFill>
                      <a:prstDash val="solid"/>
                      <a:round/>
                      <a:headEnd w="med" len="med"/>
                      <a:tailEnd w="med" len="med"/>
                    </a:lnT>
                    <a:lnB w="3516" cap="flat" cmpd="sng" algn="ctr">
                      <a:solidFill>
                        <a:srgbClr val="000000">
                          <a:alpha val="100000"/>
                        </a:srgbClr>
                      </a:solidFill>
                      <a:prstDash val="solid"/>
                      <a:round/>
                      <a:headEnd w="med" len="med"/>
                      <a:tailEnd w="med" len="med"/>
                    </a:lnB>
                    <a:noFill/>
                  </a:tcPr>
                </a:tc>
                <a:extLst>
                  <a:ext uri="{0D108BD9-81ED-4DB2-BD59-A6C34878D82A}">
                    <a16:rowId xmlns:a16="http://schemas.microsoft.com/office/drawing/2014/main" val="10011"/>
                  </a:ext>
                </a:extLst>
              </a:tr>
              <a:tr h="373022">
                <a:tc vMerge="1">
                  <a:txBody>
                    <a:bodyPr/>
                    <a:lstStyle/>
                    <a:p>
                      <a:pPr marL="0" lvl="0" indent="0" algn="just" rtl="0" eaLnBrk="1" latinLnBrk="1" hangingPunct="1">
                        <a:lnSpc>
                          <a:spcPct val="160000"/>
                        </a:lnSpc>
                        <a:spcBef>
                          <a:spcPct val="0"/>
                        </a:spcBef>
                        <a:spcAft>
                          <a:spcPct val="0"/>
                        </a:spcAft>
                        <a:buNone/>
                      </a:pPr>
                      <a:r>
                        <a:rPr kumimoji="1" lang="ko-KR" altLang="en-US" sz="1200" b="0" i="0" u="none" baseline="0">
                          <a:solidFill>
                            <a:srgbClr val="000000">
                              <a:alpha val="100000"/>
                            </a:srgbClr>
                          </a:solidFill>
                          <a:latin typeface="맑은 고딕"/>
                          <a:ea typeface="맑은 고딕"/>
                        </a:rPr>
                        <a:t>정보-물류정보-읽기</a:t>
                      </a:r>
                    </a:p>
                  </a:txBody>
                  <a:tcPr marL="42249" marR="42249" marT="11682" marB="11682" anchor="ctr">
                    <a:lnL w="3516" cap="flat" cmpd="sng" algn="ctr">
                      <a:solidFill>
                        <a:srgbClr val="000000">
                          <a:alpha val="100000"/>
                        </a:srgbClr>
                      </a:solidFill>
                      <a:prstDash val="solid"/>
                      <a:round/>
                      <a:headEnd w="med" len="med"/>
                      <a:tailEnd w="med" len="med"/>
                    </a:lnL>
                    <a:lnR w="3516" cap="flat" cmpd="sng" algn="ctr">
                      <a:solidFill>
                        <a:srgbClr val="000000">
                          <a:alpha val="100000"/>
                        </a:srgbClr>
                      </a:solidFill>
                      <a:prstDash val="solid"/>
                      <a:round/>
                      <a:headEnd w="med" len="med"/>
                      <a:tailEnd w="med" len="med"/>
                    </a:lnR>
                    <a:lnT>
                      <a:noFill/>
                    </a:lnT>
                    <a:lnB>
                      <a:noFill/>
                    </a:lnB>
                  </a:tcPr>
                </a:tc>
                <a:tc>
                  <a:txBody>
                    <a:bodyPr/>
                    <a:lstStyle/>
                    <a:p>
                      <a:pPr marL="0" lvl="0" indent="0" algn="just" rtl="0" eaLnBrk="1" latinLnBrk="1" hangingPunct="1">
                        <a:lnSpc>
                          <a:spcPct val="160000"/>
                        </a:lnSpc>
                        <a:spcBef>
                          <a:spcPct val="0"/>
                        </a:spcBef>
                        <a:spcAft>
                          <a:spcPct val="0"/>
                        </a:spcAft>
                        <a:buNone/>
                      </a:pPr>
                      <a:r>
                        <a:rPr kumimoji="1" lang="en-US" altLang="ko-KR" sz="1200" b="0" i="0" u="none" baseline="0">
                          <a:solidFill>
                            <a:srgbClr val="000000">
                              <a:alpha val="100000"/>
                            </a:srgbClr>
                          </a:solidFill>
                          <a:latin typeface="맑은 고딕"/>
                          <a:ea typeface="맑은 고딕"/>
                        </a:rPr>
                        <a:t>INF-02-0202</a:t>
                      </a:r>
                    </a:p>
                  </a:txBody>
                  <a:tcPr marL="42249" marR="42249" marT="11682" marB="11682" anchor="ctr">
                    <a:lnL w="3516" cap="flat" cmpd="sng" algn="ctr">
                      <a:solidFill>
                        <a:srgbClr val="000000">
                          <a:alpha val="100000"/>
                        </a:srgbClr>
                      </a:solidFill>
                      <a:prstDash val="solid"/>
                      <a:round/>
                      <a:headEnd w="med" len="med"/>
                      <a:tailEnd w="med" len="med"/>
                    </a:lnL>
                    <a:lnR w="3516" cap="flat" cmpd="sng" algn="ctr">
                      <a:solidFill>
                        <a:srgbClr val="000000">
                          <a:alpha val="100000"/>
                        </a:srgbClr>
                      </a:solidFill>
                      <a:prstDash val="solid"/>
                      <a:round/>
                      <a:headEnd w="med" len="med"/>
                      <a:tailEnd w="med" len="med"/>
                    </a:lnR>
                    <a:lnT w="3516" cap="flat" cmpd="sng" algn="ctr">
                      <a:solidFill>
                        <a:srgbClr val="000000">
                          <a:alpha val="100000"/>
                        </a:srgbClr>
                      </a:solidFill>
                      <a:prstDash val="solid"/>
                      <a:round/>
                      <a:headEnd w="med" len="med"/>
                      <a:tailEnd w="med" len="med"/>
                    </a:lnT>
                    <a:lnB w="3516" cap="flat" cmpd="sng" algn="ctr">
                      <a:solidFill>
                        <a:srgbClr val="000000">
                          <a:alpha val="100000"/>
                        </a:srgbClr>
                      </a:solidFill>
                      <a:prstDash val="solid"/>
                      <a:round/>
                      <a:headEnd w="med" len="med"/>
                      <a:tailEnd w="med" len="med"/>
                    </a:lnB>
                    <a:noFill/>
                  </a:tcPr>
                </a:tc>
                <a:tc>
                  <a:txBody>
                    <a:bodyPr/>
                    <a:lstStyle/>
                    <a:p>
                      <a:pPr marL="0" lvl="0" indent="0" algn="just" rtl="0" eaLnBrk="1" latinLnBrk="1" hangingPunct="1">
                        <a:lnSpc>
                          <a:spcPct val="160000"/>
                        </a:lnSpc>
                        <a:spcBef>
                          <a:spcPct val="0"/>
                        </a:spcBef>
                        <a:spcAft>
                          <a:spcPct val="0"/>
                        </a:spcAft>
                        <a:buNone/>
                      </a:pPr>
                      <a:r>
                        <a:rPr kumimoji="1" lang="ko-KR" altLang="en-US" sz="1200" b="0" i="0" u="none" baseline="0">
                          <a:solidFill>
                            <a:srgbClr val="000000">
                              <a:alpha val="100000"/>
                            </a:srgbClr>
                          </a:solidFill>
                          <a:latin typeface="맑은 고딕"/>
                          <a:ea typeface="맑은 고딕"/>
                        </a:rPr>
                        <a:t>정보-물류정보-읽기</a:t>
                      </a:r>
                    </a:p>
                  </a:txBody>
                  <a:tcPr marL="42249" marR="42249" marT="11682" marB="11682" anchor="ctr">
                    <a:lnL w="3516" cap="flat" cmpd="sng" algn="ctr">
                      <a:solidFill>
                        <a:srgbClr val="000000">
                          <a:alpha val="100000"/>
                        </a:srgbClr>
                      </a:solidFill>
                      <a:prstDash val="solid"/>
                      <a:round/>
                      <a:headEnd w="med" len="med"/>
                      <a:tailEnd w="med" len="med"/>
                    </a:lnL>
                    <a:lnR w="3516" cap="flat" cmpd="sng" algn="ctr">
                      <a:solidFill>
                        <a:srgbClr val="000000">
                          <a:alpha val="100000"/>
                        </a:srgbClr>
                      </a:solidFill>
                      <a:prstDash val="solid"/>
                      <a:round/>
                      <a:headEnd w="med" len="med"/>
                      <a:tailEnd w="med" len="med"/>
                    </a:lnR>
                    <a:lnT w="3516" cap="flat" cmpd="sng" algn="ctr">
                      <a:solidFill>
                        <a:srgbClr val="000000">
                          <a:alpha val="100000"/>
                        </a:srgbClr>
                      </a:solidFill>
                      <a:prstDash val="solid"/>
                      <a:round/>
                      <a:headEnd w="med" len="med"/>
                      <a:tailEnd w="med" len="med"/>
                    </a:lnT>
                    <a:lnB w="3516" cap="flat" cmpd="sng" algn="ctr">
                      <a:solidFill>
                        <a:srgbClr val="000000">
                          <a:alpha val="100000"/>
                        </a:srgbClr>
                      </a:solidFill>
                      <a:prstDash val="solid"/>
                      <a:round/>
                      <a:headEnd w="med" len="med"/>
                      <a:tailEnd w="med" len="med"/>
                    </a:lnB>
                    <a:noFill/>
                  </a:tcPr>
                </a:tc>
                <a:extLst>
                  <a:ext uri="{0D108BD9-81ED-4DB2-BD59-A6C34878D82A}">
                    <a16:rowId xmlns:a16="http://schemas.microsoft.com/office/drawing/2014/main" val="10012"/>
                  </a:ext>
                </a:extLst>
              </a:tr>
            </a:tbl>
          </a:graphicData>
        </a:graphic>
      </p:graphicFrame>
      <p:pic>
        <p:nvPicPr>
          <p:cNvPr id="34445" name="그림 34444"/>
          <p:cNvPicPr>
            <a:picLocks noChangeAspect="1"/>
          </p:cNvPicPr>
          <p:nvPr/>
        </p:nvPicPr>
        <p:blipFill rotWithShape="1">
          <a:blip r:embed="rId3">
            <a:lum/>
          </a:blip>
          <a:stretch>
            <a:fillRect/>
          </a:stretch>
        </p:blipFill>
        <p:spPr>
          <a:xfrm>
            <a:off x="8101131" y="119058"/>
            <a:ext cx="868185" cy="279310"/>
          </a:xfrm>
          <a:prstGeom prst="rect">
            <a:avLst/>
          </a:prstGeom>
          <a:noFill/>
          <a:ln>
            <a:noFill/>
          </a:ln>
        </p:spPr>
      </p:pic>
    </p:spTree>
    <p:extLst>
      <p:ext uri="{BB962C8B-B14F-4D97-AF65-F5344CB8AC3E}">
        <p14:creationId xmlns:p14="http://schemas.microsoft.com/office/powerpoint/2010/main" val="231858182"/>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32" name="TextBox 35331"/>
          <p:cNvSpPr txBox="1"/>
          <p:nvPr/>
        </p:nvSpPr>
        <p:spPr>
          <a:xfrm>
            <a:off x="101587" y="0"/>
            <a:ext cx="3095025" cy="1118973"/>
          </a:xfrm>
          <a:prstGeom prst="rect">
            <a:avLst/>
          </a:prstGeom>
          <a:solidFill>
            <a:srgbClr val="3B5AA8">
              <a:alpha val="100000"/>
            </a:srgbClr>
          </a:solidFill>
          <a:ln>
            <a:noFill/>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cxnSp>
        <p:nvCxnSpPr>
          <p:cNvPr id="35333" name="직선 연결선 35332"/>
          <p:cNvCxnSpPr/>
          <p:nvPr/>
        </p:nvCxnSpPr>
        <p:spPr>
          <a:xfrm>
            <a:off x="417459" y="534899"/>
            <a:ext cx="2591886" cy="0"/>
          </a:xfrm>
          <a:prstGeom prst="line">
            <a:avLst/>
          </a:prstGeom>
          <a:noFill/>
          <a:ln w="28801" cap="flat" cmpd="sng" algn="ctr">
            <a:solidFill>
              <a:srgbClr val="F2F2F2">
                <a:alpha val="100000"/>
              </a:srgbClr>
            </a:solidFill>
            <a:prstDash val="solid"/>
            <a:round/>
            <a:headEnd w="med" len="med"/>
            <a:tailEnd w="med" len="med"/>
          </a:ln>
        </p:spPr>
      </p:cxnSp>
      <p:cxnSp>
        <p:nvCxnSpPr>
          <p:cNvPr id="35334" name="직선 연결선 35333"/>
          <p:cNvCxnSpPr/>
          <p:nvPr/>
        </p:nvCxnSpPr>
        <p:spPr>
          <a:xfrm>
            <a:off x="3269678" y="542825"/>
            <a:ext cx="5321865" cy="0"/>
          </a:xfrm>
          <a:prstGeom prst="line">
            <a:avLst/>
          </a:prstGeom>
          <a:noFill/>
          <a:ln w="28801" cap="flat" cmpd="sng" algn="ctr">
            <a:solidFill>
              <a:srgbClr val="3B5AA8">
                <a:alpha val="100000"/>
              </a:srgbClr>
            </a:solidFill>
            <a:prstDash val="solid"/>
            <a:round/>
            <a:headEnd w="med" len="med"/>
            <a:tailEnd w="med" len="med"/>
          </a:ln>
        </p:spPr>
      </p:cxnSp>
      <p:sp>
        <p:nvSpPr>
          <p:cNvPr id="35335" name="TextBox 35334"/>
          <p:cNvSpPr txBox="1"/>
          <p:nvPr/>
        </p:nvSpPr>
        <p:spPr>
          <a:xfrm>
            <a:off x="317434" y="685662"/>
            <a:ext cx="2952244" cy="273003"/>
          </a:xfrm>
          <a:prstGeom prst="rect">
            <a:avLst/>
          </a:prstGeom>
          <a:noFill/>
          <a:ln>
            <a:noFill/>
          </a:ln>
        </p:spPr>
        <p:txBody>
          <a:bodyPr vert="horz" wrap="square" lIns="91440" tIns="45720" rIns="91440" bIns="45720" anchor="t">
            <a:noAutofit/>
          </a:bodyPr>
          <a:lstStyle/>
          <a:p>
            <a:pPr marL="0" lvl="0" indent="0" algn="l" rtl="0" eaLnBrk="1" latinLnBrk="1" hangingPunct="1">
              <a:lnSpc>
                <a:spcPct val="100000"/>
              </a:lnSpc>
              <a:spcBef>
                <a:spcPct val="0"/>
              </a:spcBef>
              <a:spcAft>
                <a:spcPct val="0"/>
              </a:spcAft>
              <a:buNone/>
            </a:pPr>
            <a:r>
              <a:rPr kumimoji="0" lang="en-US" altLang="ko-KR" sz="1700" b="1" i="0" u="none" baseline="0">
                <a:solidFill>
                  <a:srgbClr val="FFFFFF">
                    <a:alpha val="100000"/>
                  </a:srgbClr>
                </a:solidFill>
                <a:latin typeface="맑은 고딕"/>
                <a:ea typeface="맑은 고딕"/>
              </a:rPr>
              <a:t>| 핵심코드( Vision )</a:t>
            </a:r>
          </a:p>
        </p:txBody>
      </p:sp>
      <p:pic>
        <p:nvPicPr>
          <p:cNvPr id="35336" name="그림 35335"/>
          <p:cNvPicPr>
            <a:picLocks noChangeAspect="1"/>
          </p:cNvPicPr>
          <p:nvPr/>
        </p:nvPicPr>
        <p:blipFill rotWithShape="1">
          <a:blip r:embed="rId2">
            <a:lum/>
          </a:blip>
          <a:stretch>
            <a:fillRect/>
          </a:stretch>
        </p:blipFill>
        <p:spPr>
          <a:xfrm>
            <a:off x="8661428" y="469816"/>
            <a:ext cx="455526" cy="158745"/>
          </a:xfrm>
          <a:prstGeom prst="rect">
            <a:avLst/>
          </a:prstGeom>
          <a:noFill/>
          <a:ln>
            <a:noFill/>
          </a:ln>
        </p:spPr>
      </p:pic>
      <p:sp>
        <p:nvSpPr>
          <p:cNvPr id="35337" name="자유형: 도형 35336"/>
          <p:cNvSpPr/>
          <p:nvPr/>
        </p:nvSpPr>
        <p:spPr>
          <a:xfrm>
            <a:off x="-571348" y="-569729"/>
            <a:ext cx="1168149" cy="1153804"/>
          </a:xfrm>
          <a:custGeom>
            <a:avLst/>
            <a:gdLst>
              <a:gd name="T0" fmla="*/ 0 w 737"/>
              <a:gd name="T1" fmla="*/ 0 h 728"/>
              <a:gd name="T2" fmla="*/ 737 w 737"/>
              <a:gd name="T3" fmla="*/ 728 h 728"/>
            </a:gdLst>
            <a:ahLst/>
            <a:cxnLst/>
            <a:rect l="T0" t="T1" r="T2" b="T3"/>
            <a:pathLst>
              <a:path w="737" h="728">
                <a:moveTo>
                  <a:pt x="0" y="726"/>
                </a:moveTo>
                <a:cubicBezTo>
                  <a:pt x="193" y="728"/>
                  <a:pt x="380" y="655"/>
                  <a:pt x="518" y="521"/>
                </a:cubicBezTo>
                <a:cubicBezTo>
                  <a:pt x="658" y="384"/>
                  <a:pt x="737" y="195"/>
                  <a:pt x="737" y="0"/>
                </a:cubicBezTo>
                <a:lnTo>
                  <a:pt x="378" y="0"/>
                </a:lnTo>
                <a:cubicBezTo>
                  <a:pt x="378" y="97"/>
                  <a:pt x="337" y="191"/>
                  <a:pt x="264" y="260"/>
                </a:cubicBezTo>
                <a:cubicBezTo>
                  <a:pt x="193" y="328"/>
                  <a:pt x="100" y="364"/>
                  <a:pt x="2" y="364"/>
                </a:cubicBezTo>
                <a:cubicBezTo>
                  <a:pt x="0" y="485"/>
                  <a:pt x="0" y="605"/>
                  <a:pt x="0" y="726"/>
                </a:cubicBezTo>
                <a:lnTo>
                  <a:pt x="0" y="726"/>
                </a:lnTo>
                <a:close/>
              </a:path>
            </a:pathLst>
          </a:custGeom>
          <a:solidFill>
            <a:srgbClr val="FFFFFF">
              <a:alpha val="100000"/>
            </a:srgbClr>
          </a:solidFill>
          <a:ln w="25676" cap="flat" cmpd="sng" algn="ctr">
            <a:solidFill>
              <a:srgbClr val="FFFFFF">
                <a:alpha val="100000"/>
              </a:srgbClr>
            </a:solidFill>
            <a:prstDash val="solid"/>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sp>
        <p:nvSpPr>
          <p:cNvPr id="35338" name="TextBox 35337"/>
          <p:cNvSpPr txBox="1"/>
          <p:nvPr/>
        </p:nvSpPr>
        <p:spPr>
          <a:xfrm>
            <a:off x="215846" y="1406266"/>
            <a:ext cx="8734437" cy="5179084"/>
          </a:xfrm>
          <a:prstGeom prst="rect">
            <a:avLst/>
          </a:prstGeom>
          <a:noFill/>
          <a:ln w="9544" cap="flat" cmpd="sng" algn="ctr">
            <a:solidFill>
              <a:srgbClr val="4F81BD">
                <a:alpha val="100000"/>
              </a:srgbClr>
            </a:solid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pic>
        <p:nvPicPr>
          <p:cNvPr id="35339" name="그림 35338"/>
          <p:cNvPicPr>
            <a:picLocks noChangeAspect="1"/>
          </p:cNvPicPr>
          <p:nvPr/>
        </p:nvPicPr>
        <p:blipFill rotWithShape="1">
          <a:blip r:embed="rId3">
            <a:lum/>
          </a:blip>
          <a:stretch>
            <a:fillRect/>
          </a:stretch>
        </p:blipFill>
        <p:spPr>
          <a:xfrm>
            <a:off x="8082098" y="119058"/>
            <a:ext cx="868185" cy="279310"/>
          </a:xfrm>
          <a:prstGeom prst="rect">
            <a:avLst/>
          </a:prstGeom>
          <a:noFill/>
          <a:ln>
            <a:noFill/>
          </a:ln>
        </p:spPr>
      </p:pic>
      <p:pic>
        <p:nvPicPr>
          <p:cNvPr id="35340" name="그림 35339"/>
          <p:cNvPicPr>
            <a:picLocks noChangeAspect="1"/>
          </p:cNvPicPr>
          <p:nvPr/>
        </p:nvPicPr>
        <p:blipFill rotWithShape="1">
          <a:blip r:embed="rId4">
            <a:lum/>
          </a:blip>
          <a:srcRect l="4250" t="8530" r="7860" b="9770"/>
          <a:stretch>
            <a:fillRect/>
          </a:stretch>
        </p:blipFill>
        <p:spPr>
          <a:xfrm>
            <a:off x="307945" y="1953836"/>
            <a:ext cx="8028066" cy="4556887"/>
          </a:xfrm>
          <a:prstGeom prst="rect">
            <a:avLst/>
          </a:prstGeom>
          <a:noFill/>
          <a:ln>
            <a:noFill/>
          </a:ln>
        </p:spPr>
      </p:pic>
      <p:sp>
        <p:nvSpPr>
          <p:cNvPr id="35341" name="TextBox 35340"/>
          <p:cNvSpPr txBox="1"/>
          <p:nvPr/>
        </p:nvSpPr>
        <p:spPr>
          <a:xfrm>
            <a:off x="261895" y="1512599"/>
            <a:ext cx="5690150" cy="369846"/>
          </a:xfrm>
          <a:prstGeom prst="rect">
            <a:avLst/>
          </a:prstGeom>
          <a:noFill/>
          <a:ln>
            <a:noFill/>
          </a:ln>
        </p:spPr>
        <p:txBody>
          <a:bodyPr vert="horz" wrap="square" lIns="91440" tIns="45720" rIns="91440" bIns="45720" anchor="t">
            <a:spAutoFit/>
          </a:bodyPr>
          <a:lstStyle/>
          <a:p>
            <a:pPr marL="0" lvl="0" indent="0" algn="l" rtl="0" eaLnBrk="0" latinLnBrk="0" hangingPunct="0">
              <a:lnSpc>
                <a:spcPct val="100000"/>
              </a:lnSpc>
              <a:spcBef>
                <a:spcPct val="0"/>
              </a:spcBef>
              <a:spcAft>
                <a:spcPct val="0"/>
              </a:spcAft>
              <a:buNone/>
            </a:pPr>
            <a:r>
              <a:rPr kumimoji="0" lang="ko-KR" altLang="en-US" sz="1800" b="1" i="0" u="none" baseline="0">
                <a:solidFill>
                  <a:srgbClr val="000000">
                    <a:alpha val="100000"/>
                  </a:srgbClr>
                </a:solidFill>
                <a:latin typeface="맑은 고딕"/>
                <a:ea typeface="맑은 고딕"/>
              </a:rPr>
              <a:t>QR 코드 정보 읽기</a:t>
            </a:r>
          </a:p>
        </p:txBody>
      </p:sp>
    </p:spTree>
    <p:extLst>
      <p:ext uri="{BB962C8B-B14F-4D97-AF65-F5344CB8AC3E}">
        <p14:creationId xmlns:p14="http://schemas.microsoft.com/office/powerpoint/2010/main" val="2162132370"/>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6" name="TextBox 8195"/>
          <p:cNvSpPr txBox="1"/>
          <p:nvPr/>
        </p:nvSpPr>
        <p:spPr>
          <a:xfrm>
            <a:off x="98406" y="0"/>
            <a:ext cx="3095081" cy="1115792"/>
          </a:xfrm>
          <a:prstGeom prst="rect">
            <a:avLst/>
          </a:prstGeom>
          <a:solidFill>
            <a:srgbClr val="3B5AA8">
              <a:alpha val="100000"/>
            </a:srgbClr>
          </a:solidFill>
          <a:ln>
            <a:noFill/>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맑은 고딕"/>
              <a:ea typeface="맑은 고딕"/>
            </a:endParaRPr>
          </a:p>
        </p:txBody>
      </p:sp>
      <p:cxnSp>
        <p:nvCxnSpPr>
          <p:cNvPr id="8197" name="직선 연결선 8196"/>
          <p:cNvCxnSpPr/>
          <p:nvPr/>
        </p:nvCxnSpPr>
        <p:spPr>
          <a:xfrm>
            <a:off x="414277" y="531717"/>
            <a:ext cx="2591886" cy="0"/>
          </a:xfrm>
          <a:prstGeom prst="line">
            <a:avLst/>
          </a:prstGeom>
          <a:noFill/>
          <a:ln w="28969" cap="flat" cmpd="sng" algn="ctr">
            <a:solidFill>
              <a:srgbClr val="F2F2F2">
                <a:alpha val="100000"/>
              </a:srgbClr>
            </a:solidFill>
            <a:prstDash val="solid"/>
            <a:round/>
            <a:headEnd w="med" len="med"/>
            <a:tailEnd w="med" len="med"/>
          </a:ln>
        </p:spPr>
      </p:cxnSp>
      <p:cxnSp>
        <p:nvCxnSpPr>
          <p:cNvPr id="8198" name="직선 연결선 8197"/>
          <p:cNvCxnSpPr/>
          <p:nvPr/>
        </p:nvCxnSpPr>
        <p:spPr>
          <a:xfrm>
            <a:off x="3266497" y="539643"/>
            <a:ext cx="5318740" cy="0"/>
          </a:xfrm>
          <a:prstGeom prst="line">
            <a:avLst/>
          </a:prstGeom>
          <a:noFill/>
          <a:ln w="28969" cap="flat" cmpd="sng" algn="ctr">
            <a:solidFill>
              <a:srgbClr val="3B5AA8">
                <a:alpha val="100000"/>
              </a:srgbClr>
            </a:solidFill>
            <a:prstDash val="solid"/>
            <a:round/>
            <a:headEnd w="med" len="med"/>
            <a:tailEnd w="med" len="med"/>
          </a:ln>
        </p:spPr>
      </p:cxnSp>
      <p:sp>
        <p:nvSpPr>
          <p:cNvPr id="8199" name="TextBox 8198"/>
          <p:cNvSpPr txBox="1"/>
          <p:nvPr/>
        </p:nvSpPr>
        <p:spPr>
          <a:xfrm>
            <a:off x="314252" y="684099"/>
            <a:ext cx="2807788" cy="296781"/>
          </a:xfrm>
          <a:prstGeom prst="rect">
            <a:avLst/>
          </a:prstGeom>
          <a:noFill/>
          <a:ln>
            <a:noFill/>
          </a:ln>
        </p:spPr>
        <p:txBody>
          <a:bodyPr vert="horz" wrap="square" lIns="91440" tIns="45720" rIns="91440" bIns="45720" anchor="t">
            <a:noAutofit/>
          </a:bodyPr>
          <a:lstStyle/>
          <a:p>
            <a:pPr marL="0" lvl="0" indent="0" algn="l" defTabSz="393752" rtl="0" eaLnBrk="1" latinLnBrk="1" hangingPunct="1">
              <a:lnSpc>
                <a:spcPct val="100000"/>
              </a:lnSpc>
              <a:spcBef>
                <a:spcPct val="0"/>
              </a:spcBef>
              <a:spcAft>
                <a:spcPct val="0"/>
              </a:spcAft>
              <a:buNone/>
              <a:defRPr/>
            </a:pPr>
            <a:r>
              <a:rPr kumimoji="0" lang="ko-KR" altLang="en-US" sz="1700" b="1" i="0" u="none" baseline="0">
                <a:solidFill>
                  <a:srgbClr val="FFFFFF">
                    <a:alpha val="100000"/>
                  </a:srgbClr>
                </a:solidFill>
                <a:latin typeface="맑은 고딕"/>
                <a:ea typeface="맑은 고딕"/>
              </a:rPr>
              <a:t>| 시장/기술 동향 분석</a:t>
            </a:r>
            <a:endParaRPr kumimoji="0" lang="ko-KR" altLang="en-US" sz="1700" b="1" i="0" u="none">
              <a:solidFill>
                <a:srgbClr val="FFFFFF">
                  <a:alpha val="100000"/>
                </a:srgbClr>
              </a:solidFill>
              <a:latin typeface="맑은 고딕"/>
              <a:ea typeface="맑은 고딕"/>
            </a:endParaRPr>
          </a:p>
        </p:txBody>
      </p:sp>
      <p:pic>
        <p:nvPicPr>
          <p:cNvPr id="8200" name="그림 8199"/>
          <p:cNvPicPr>
            <a:picLocks noChangeAspect="1"/>
          </p:cNvPicPr>
          <p:nvPr/>
        </p:nvPicPr>
        <p:blipFill rotWithShape="1">
          <a:blip r:embed="rId2">
            <a:lum/>
          </a:blip>
          <a:stretch>
            <a:fillRect/>
          </a:stretch>
        </p:blipFill>
        <p:spPr>
          <a:xfrm>
            <a:off x="8655065" y="466634"/>
            <a:ext cx="455526" cy="158745"/>
          </a:xfrm>
          <a:prstGeom prst="rect">
            <a:avLst/>
          </a:prstGeom>
          <a:noFill/>
          <a:ln>
            <a:noFill/>
          </a:ln>
        </p:spPr>
      </p:pic>
      <p:sp>
        <p:nvSpPr>
          <p:cNvPr id="8201" name="자유형: 도형 8200"/>
          <p:cNvSpPr/>
          <p:nvPr/>
        </p:nvSpPr>
        <p:spPr>
          <a:xfrm>
            <a:off x="-568166" y="-566603"/>
            <a:ext cx="1161785" cy="1147496"/>
          </a:xfrm>
          <a:custGeom>
            <a:avLst/>
            <a:gdLst>
              <a:gd name="T0" fmla="*/ 0 w 733"/>
              <a:gd name="T1" fmla="*/ 0 h 724"/>
              <a:gd name="T2" fmla="*/ 733 w 733"/>
              <a:gd name="T3" fmla="*/ 724 h 724"/>
            </a:gdLst>
            <a:ahLst/>
            <a:cxnLst/>
            <a:rect l="T0" t="T1" r="T2" b="T3"/>
            <a:pathLst>
              <a:path w="733" h="724">
                <a:moveTo>
                  <a:pt x="0" y="718"/>
                </a:moveTo>
                <a:cubicBezTo>
                  <a:pt x="400" y="724"/>
                  <a:pt x="729" y="405"/>
                  <a:pt x="733" y="4"/>
                </a:cubicBezTo>
                <a:cubicBezTo>
                  <a:pt x="733" y="4"/>
                  <a:pt x="733" y="0"/>
                  <a:pt x="733" y="0"/>
                </a:cubicBezTo>
                <a:lnTo>
                  <a:pt x="376" y="0"/>
                </a:lnTo>
                <a:cubicBezTo>
                  <a:pt x="376" y="196"/>
                  <a:pt x="209" y="360"/>
                  <a:pt x="4" y="360"/>
                </a:cubicBezTo>
                <a:quadBezTo>
                  <a:pt x="4" y="360"/>
                  <a:pt x="2" y="360"/>
                </a:quadBezTo>
                <a:lnTo>
                  <a:pt x="0" y="718"/>
                </a:lnTo>
                <a:close/>
              </a:path>
            </a:pathLst>
          </a:custGeom>
          <a:solidFill>
            <a:srgbClr val="FFFFFF">
              <a:alpha val="100000"/>
            </a:srgbClr>
          </a:solidFill>
          <a:ln w="25787" cap="flat" cmpd="sng" algn="ctr">
            <a:solidFill>
              <a:srgbClr val="FFFFFF">
                <a:alpha val="100000"/>
              </a:srgbClr>
            </a:solidFill>
            <a:prstDash val="solid"/>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맑은 고딕"/>
              <a:ea typeface="맑은 고딕"/>
            </a:endParaRPr>
          </a:p>
        </p:txBody>
      </p:sp>
      <p:pic>
        <p:nvPicPr>
          <p:cNvPr id="8202" name="그림 8201"/>
          <p:cNvPicPr>
            <a:picLocks noChangeAspect="1"/>
          </p:cNvPicPr>
          <p:nvPr/>
        </p:nvPicPr>
        <p:blipFill rotWithShape="1">
          <a:blip r:embed="rId3">
            <a:lum/>
          </a:blip>
          <a:stretch>
            <a:fillRect/>
          </a:stretch>
        </p:blipFill>
        <p:spPr>
          <a:xfrm>
            <a:off x="8094768" y="115877"/>
            <a:ext cx="868185" cy="279310"/>
          </a:xfrm>
          <a:prstGeom prst="rect">
            <a:avLst/>
          </a:prstGeom>
          <a:noFill/>
          <a:ln>
            <a:noFill/>
          </a:ln>
        </p:spPr>
      </p:pic>
      <p:sp>
        <p:nvSpPr>
          <p:cNvPr id="8203" name="TextBox 8202"/>
          <p:cNvSpPr txBox="1"/>
          <p:nvPr/>
        </p:nvSpPr>
        <p:spPr>
          <a:xfrm>
            <a:off x="125366" y="4642566"/>
            <a:ext cx="8866167" cy="1082525"/>
          </a:xfrm>
          <a:prstGeom prst="rect">
            <a:avLst/>
          </a:prstGeom>
          <a:noFill/>
          <a:ln>
            <a:noFill/>
          </a:ln>
        </p:spPr>
        <p:txBody>
          <a:bodyPr vert="horz" wrap="square" lIns="91440" tIns="45720" rIns="91440" bIns="45720" anchor="t">
            <a:spAutoFit/>
          </a:bodyPr>
          <a:lstStyle/>
          <a:p>
            <a:pPr marL="0" lvl="0" indent="0" algn="just" defTabSz="393752" rtl="0" eaLnBrk="1" latinLnBrk="1" hangingPunct="1">
              <a:lnSpc>
                <a:spcPct val="160000"/>
              </a:lnSpc>
              <a:spcBef>
                <a:spcPct val="0"/>
              </a:spcBef>
              <a:spcAft>
                <a:spcPct val="0"/>
              </a:spcAft>
              <a:buNone/>
              <a:defRPr/>
            </a:pPr>
            <a:r>
              <a:rPr kumimoji="1" lang="en-US" altLang="ko-KR" sz="1300" b="0" i="0" u="none" baseline="0">
                <a:solidFill>
                  <a:srgbClr val="000000">
                    <a:alpha val="100000"/>
                  </a:srgbClr>
                </a:solidFill>
                <a:latin typeface="맑은 고딕"/>
                <a:ea typeface="맑은 고딕"/>
              </a:rPr>
              <a:t>미들마일의 국내 시장 규모는 다른 단계에 비해 약 6배 이상으로 추정되고 있다. </a:t>
            </a:r>
          </a:p>
          <a:p>
            <a:pPr marL="0" lvl="0" indent="0" algn="just" defTabSz="393752" rtl="0" eaLnBrk="1" latinLnBrk="1" hangingPunct="1">
              <a:lnSpc>
                <a:spcPct val="160000"/>
              </a:lnSpc>
              <a:spcBef>
                <a:spcPct val="0"/>
              </a:spcBef>
              <a:spcAft>
                <a:spcPct val="0"/>
              </a:spcAft>
              <a:buNone/>
              <a:defRPr/>
            </a:pPr>
            <a:r>
              <a:rPr kumimoji="1" lang="en-US" altLang="ko-KR" sz="1300" b="0" i="0" u="none" baseline="0">
                <a:solidFill>
                  <a:srgbClr val="000000">
                    <a:alpha val="100000"/>
                  </a:srgbClr>
                </a:solidFill>
                <a:latin typeface="맑은 고딕"/>
                <a:ea typeface="맑은 고딕"/>
              </a:rPr>
              <a:t>그러나 이 과정에서의 작업 방식은 대부분 전통적인 아날로그 방식에 의존하고 있어, 시간과 비용의 측면에서 비효율적인 문제점을 안고 있다.</a:t>
            </a:r>
            <a:endParaRPr kumimoji="1" lang="en-US" altLang="ko-KR" sz="1300" b="0" i="0" u="none">
              <a:solidFill>
                <a:srgbClr val="000000">
                  <a:alpha val="100000"/>
                </a:srgbClr>
              </a:solidFill>
              <a:latin typeface="맑은 고딕"/>
              <a:ea typeface="맑은 고딕"/>
            </a:endParaRPr>
          </a:p>
        </p:txBody>
      </p:sp>
      <p:grpSp>
        <p:nvGrpSpPr>
          <p:cNvPr id="8204" name="Group 1"/>
          <p:cNvGrpSpPr/>
          <p:nvPr/>
        </p:nvGrpSpPr>
        <p:grpSpPr>
          <a:xfrm>
            <a:off x="817391" y="2123689"/>
            <a:ext cx="7458337" cy="1842759"/>
            <a:chOff x="817391" y="2123689"/>
            <a:chExt cx="7458337" cy="1842759"/>
          </a:xfrm>
        </p:grpSpPr>
        <p:pic>
          <p:nvPicPr>
            <p:cNvPr id="8205" name="그림 8204" descr="EMB000046582b92"/>
            <p:cNvPicPr>
              <a:picLocks noChangeAspect="1"/>
            </p:cNvPicPr>
            <p:nvPr/>
          </p:nvPicPr>
          <p:blipFill rotWithShape="1">
            <a:blip r:embed="rId4">
              <a:lum/>
            </a:blip>
            <a:srcRect l="17740" t="63630" r="17340" b="8600"/>
            <a:stretch>
              <a:fillRect/>
            </a:stretch>
          </p:blipFill>
          <p:spPr>
            <a:xfrm>
              <a:off x="817391" y="2123689"/>
              <a:ext cx="7458337" cy="1842759"/>
            </a:xfrm>
            <a:prstGeom prst="rect">
              <a:avLst/>
            </a:prstGeom>
            <a:noFill/>
            <a:ln>
              <a:noFill/>
            </a:ln>
          </p:spPr>
        </p:pic>
        <p:sp>
          <p:nvSpPr>
            <p:cNvPr id="8206" name="TextBox 8205"/>
            <p:cNvSpPr txBox="1"/>
            <p:nvPr/>
          </p:nvSpPr>
          <p:spPr>
            <a:xfrm>
              <a:off x="817391" y="3044287"/>
              <a:ext cx="7361494" cy="326923"/>
            </a:xfrm>
            <a:prstGeom prst="rect">
              <a:avLst/>
            </a:prstGeom>
            <a:solidFill>
              <a:srgbClr val="4747FF">
                <a:alpha val="8000"/>
              </a:srgbClr>
            </a:solidFill>
            <a:ln w="38904" cap="flat" cmpd="sng" algn="ctr">
              <a:solidFill>
                <a:srgbClr val="0000FF">
                  <a:alpha val="100000"/>
                </a:srgbClr>
              </a:solid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맑은 고딕"/>
                <a:ea typeface="맑은 고딕"/>
              </a:endParaRPr>
            </a:p>
          </p:txBody>
        </p:sp>
      </p:grpSp>
      <p:sp>
        <p:nvSpPr>
          <p:cNvPr id="8207" name="TextBox 8206"/>
          <p:cNvSpPr txBox="1"/>
          <p:nvPr/>
        </p:nvSpPr>
        <p:spPr>
          <a:xfrm>
            <a:off x="3577568" y="3998209"/>
            <a:ext cx="2068150" cy="295218"/>
          </a:xfrm>
          <a:prstGeom prst="rect">
            <a:avLst/>
          </a:prstGeom>
          <a:noFill/>
          <a:ln>
            <a:noFill/>
          </a:ln>
        </p:spPr>
        <p:txBody>
          <a:bodyPr vert="horz" wrap="none" lIns="91440" tIns="45720" rIns="91440" bIns="45720" anchor="t">
            <a:spAutoFit/>
          </a:bodyPr>
          <a:lstStyle/>
          <a:p>
            <a:pPr marL="0" lvl="0" indent="0" algn="l" defTabSz="393752" rtl="0" eaLnBrk="1" latinLnBrk="1" hangingPunct="1">
              <a:lnSpc>
                <a:spcPct val="100000"/>
              </a:lnSpc>
              <a:spcBef>
                <a:spcPct val="0"/>
              </a:spcBef>
              <a:spcAft>
                <a:spcPct val="0"/>
              </a:spcAft>
              <a:buNone/>
              <a:defRPr/>
            </a:pPr>
            <a:r>
              <a:rPr kumimoji="1" lang="ko-KR" altLang="en-US" sz="1400" b="0" i="0" u="none" baseline="0">
                <a:solidFill>
                  <a:srgbClr val="000000">
                    <a:alpha val="100000"/>
                  </a:srgbClr>
                </a:solidFill>
                <a:latin typeface="맑은 고딕"/>
                <a:ea typeface="맑은 고딕"/>
              </a:rPr>
              <a:t>그림2-1. 물류시장 규모</a:t>
            </a:r>
            <a:endParaRPr kumimoji="1" lang="ko-KR" altLang="en-US" sz="1400" b="0" i="0" u="none">
              <a:solidFill>
                <a:srgbClr val="000000">
                  <a:alpha val="100000"/>
                </a:srgbClr>
              </a:solidFill>
              <a:latin typeface="맑은 고딕"/>
              <a:ea typeface="맑은 고딕"/>
            </a:endParaRPr>
          </a:p>
        </p:txBody>
      </p:sp>
    </p:spTree>
    <p:extLst>
      <p:ext uri="{BB962C8B-B14F-4D97-AF65-F5344CB8AC3E}">
        <p14:creationId xmlns:p14="http://schemas.microsoft.com/office/powerpoint/2010/main" val="406135096"/>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6" name="TextBox 36355"/>
          <p:cNvSpPr txBox="1"/>
          <p:nvPr/>
        </p:nvSpPr>
        <p:spPr>
          <a:xfrm>
            <a:off x="101587" y="0"/>
            <a:ext cx="3095025" cy="1118973"/>
          </a:xfrm>
          <a:prstGeom prst="rect">
            <a:avLst/>
          </a:prstGeom>
          <a:solidFill>
            <a:srgbClr val="3B5AA8">
              <a:alpha val="100000"/>
            </a:srgbClr>
          </a:solidFill>
          <a:ln>
            <a:noFill/>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cxnSp>
        <p:nvCxnSpPr>
          <p:cNvPr id="36357" name="직선 연결선 36356"/>
          <p:cNvCxnSpPr/>
          <p:nvPr/>
        </p:nvCxnSpPr>
        <p:spPr>
          <a:xfrm>
            <a:off x="417459" y="534899"/>
            <a:ext cx="2591886" cy="0"/>
          </a:xfrm>
          <a:prstGeom prst="line">
            <a:avLst/>
          </a:prstGeom>
          <a:noFill/>
          <a:ln w="28801" cap="flat" cmpd="sng" algn="ctr">
            <a:solidFill>
              <a:srgbClr val="F2F2F2">
                <a:alpha val="100000"/>
              </a:srgbClr>
            </a:solidFill>
            <a:prstDash val="solid"/>
            <a:round/>
            <a:headEnd w="med" len="med"/>
            <a:tailEnd w="med" len="med"/>
          </a:ln>
        </p:spPr>
      </p:cxnSp>
      <p:cxnSp>
        <p:nvCxnSpPr>
          <p:cNvPr id="36358" name="직선 연결선 36357"/>
          <p:cNvCxnSpPr/>
          <p:nvPr/>
        </p:nvCxnSpPr>
        <p:spPr>
          <a:xfrm>
            <a:off x="3269678" y="542825"/>
            <a:ext cx="5321865" cy="0"/>
          </a:xfrm>
          <a:prstGeom prst="line">
            <a:avLst/>
          </a:prstGeom>
          <a:noFill/>
          <a:ln w="28801" cap="flat" cmpd="sng" algn="ctr">
            <a:solidFill>
              <a:srgbClr val="3B5AA8">
                <a:alpha val="100000"/>
              </a:srgbClr>
            </a:solidFill>
            <a:prstDash val="solid"/>
            <a:round/>
            <a:headEnd w="med" len="med"/>
            <a:tailEnd w="med" len="med"/>
          </a:ln>
        </p:spPr>
      </p:cxnSp>
      <p:sp>
        <p:nvSpPr>
          <p:cNvPr id="36359" name="TextBox 36358"/>
          <p:cNvSpPr txBox="1"/>
          <p:nvPr/>
        </p:nvSpPr>
        <p:spPr>
          <a:xfrm>
            <a:off x="317434" y="685662"/>
            <a:ext cx="3383937" cy="273003"/>
          </a:xfrm>
          <a:prstGeom prst="rect">
            <a:avLst/>
          </a:prstGeom>
          <a:noFill/>
          <a:ln>
            <a:noFill/>
          </a:ln>
        </p:spPr>
        <p:txBody>
          <a:bodyPr vert="horz" wrap="square" lIns="91440" tIns="45720" rIns="91440" bIns="45720" anchor="t">
            <a:noAutofit/>
          </a:bodyPr>
          <a:lstStyle/>
          <a:p>
            <a:pPr marL="0" lvl="0" indent="0" algn="l" rtl="0" eaLnBrk="1" latinLnBrk="1" hangingPunct="1">
              <a:lnSpc>
                <a:spcPct val="100000"/>
              </a:lnSpc>
              <a:spcBef>
                <a:spcPct val="0"/>
              </a:spcBef>
              <a:spcAft>
                <a:spcPct val="0"/>
              </a:spcAft>
              <a:buNone/>
            </a:pPr>
            <a:r>
              <a:rPr kumimoji="0" lang="en-US" altLang="ko-KR" sz="1700" b="1" i="0" u="none" baseline="0">
                <a:solidFill>
                  <a:srgbClr val="FFFFFF">
                    <a:alpha val="100000"/>
                  </a:srgbClr>
                </a:solidFill>
                <a:latin typeface="맑은 고딕"/>
                <a:ea typeface="맑은 고딕"/>
              </a:rPr>
              <a:t>| 핵심코드( Pick&amp;Place )</a:t>
            </a:r>
          </a:p>
        </p:txBody>
      </p:sp>
      <p:pic>
        <p:nvPicPr>
          <p:cNvPr id="36360" name="그림 36359"/>
          <p:cNvPicPr>
            <a:picLocks noChangeAspect="1"/>
          </p:cNvPicPr>
          <p:nvPr/>
        </p:nvPicPr>
        <p:blipFill rotWithShape="1">
          <a:blip r:embed="rId2">
            <a:lum/>
          </a:blip>
          <a:stretch>
            <a:fillRect/>
          </a:stretch>
        </p:blipFill>
        <p:spPr>
          <a:xfrm>
            <a:off x="8661428" y="469816"/>
            <a:ext cx="455526" cy="158745"/>
          </a:xfrm>
          <a:prstGeom prst="rect">
            <a:avLst/>
          </a:prstGeom>
          <a:noFill/>
          <a:ln>
            <a:noFill/>
          </a:ln>
        </p:spPr>
      </p:pic>
      <p:sp>
        <p:nvSpPr>
          <p:cNvPr id="36361" name="자유형: 도형 36360"/>
          <p:cNvSpPr/>
          <p:nvPr/>
        </p:nvSpPr>
        <p:spPr>
          <a:xfrm>
            <a:off x="-571348" y="-569729"/>
            <a:ext cx="1168149" cy="1153804"/>
          </a:xfrm>
          <a:custGeom>
            <a:avLst/>
            <a:gdLst>
              <a:gd name="T0" fmla="*/ 0 w 737"/>
              <a:gd name="T1" fmla="*/ 0 h 728"/>
              <a:gd name="T2" fmla="*/ 737 w 737"/>
              <a:gd name="T3" fmla="*/ 728 h 728"/>
            </a:gdLst>
            <a:ahLst/>
            <a:cxnLst/>
            <a:rect l="T0" t="T1" r="T2" b="T3"/>
            <a:pathLst>
              <a:path w="737" h="728">
                <a:moveTo>
                  <a:pt x="0" y="726"/>
                </a:moveTo>
                <a:cubicBezTo>
                  <a:pt x="193" y="728"/>
                  <a:pt x="380" y="655"/>
                  <a:pt x="518" y="521"/>
                </a:cubicBezTo>
                <a:cubicBezTo>
                  <a:pt x="658" y="384"/>
                  <a:pt x="737" y="195"/>
                  <a:pt x="737" y="0"/>
                </a:cubicBezTo>
                <a:lnTo>
                  <a:pt x="378" y="0"/>
                </a:lnTo>
                <a:cubicBezTo>
                  <a:pt x="378" y="97"/>
                  <a:pt x="337" y="191"/>
                  <a:pt x="264" y="260"/>
                </a:cubicBezTo>
                <a:cubicBezTo>
                  <a:pt x="193" y="328"/>
                  <a:pt x="100" y="364"/>
                  <a:pt x="2" y="364"/>
                </a:cubicBezTo>
                <a:cubicBezTo>
                  <a:pt x="0" y="485"/>
                  <a:pt x="0" y="605"/>
                  <a:pt x="0" y="726"/>
                </a:cubicBezTo>
                <a:lnTo>
                  <a:pt x="0" y="726"/>
                </a:lnTo>
                <a:close/>
              </a:path>
            </a:pathLst>
          </a:custGeom>
          <a:solidFill>
            <a:srgbClr val="FFFFFF">
              <a:alpha val="100000"/>
            </a:srgbClr>
          </a:solidFill>
          <a:ln w="25676" cap="flat" cmpd="sng" algn="ctr">
            <a:solidFill>
              <a:srgbClr val="FFFFFF">
                <a:alpha val="100000"/>
              </a:srgbClr>
            </a:solidFill>
            <a:prstDash val="solid"/>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sp>
        <p:nvSpPr>
          <p:cNvPr id="36362" name="TextBox 36361"/>
          <p:cNvSpPr txBox="1"/>
          <p:nvPr/>
        </p:nvSpPr>
        <p:spPr>
          <a:xfrm>
            <a:off x="101587" y="1190420"/>
            <a:ext cx="8848696" cy="5034629"/>
          </a:xfrm>
          <a:prstGeom prst="rect">
            <a:avLst/>
          </a:prstGeom>
          <a:noFill/>
          <a:ln w="9544" cap="flat" cmpd="sng" algn="ctr">
            <a:solidFill>
              <a:srgbClr val="4F81BD">
                <a:alpha val="100000"/>
              </a:srgbClr>
            </a:solid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pic>
        <p:nvPicPr>
          <p:cNvPr id="36363" name="그림 36362"/>
          <p:cNvPicPr>
            <a:picLocks noChangeAspect="1"/>
          </p:cNvPicPr>
          <p:nvPr/>
        </p:nvPicPr>
        <p:blipFill rotWithShape="1">
          <a:blip r:embed="rId3">
            <a:lum/>
          </a:blip>
          <a:stretch>
            <a:fillRect/>
          </a:stretch>
        </p:blipFill>
        <p:spPr>
          <a:xfrm>
            <a:off x="8082098" y="119058"/>
            <a:ext cx="868185" cy="279310"/>
          </a:xfrm>
          <a:prstGeom prst="rect">
            <a:avLst/>
          </a:prstGeom>
          <a:noFill/>
          <a:ln>
            <a:noFill/>
          </a:ln>
        </p:spPr>
      </p:pic>
      <p:pic>
        <p:nvPicPr>
          <p:cNvPr id="36364" name="그림 36363"/>
          <p:cNvPicPr>
            <a:picLocks noChangeAspect="1"/>
          </p:cNvPicPr>
          <p:nvPr/>
        </p:nvPicPr>
        <p:blipFill rotWithShape="1">
          <a:blip r:embed="rId4">
            <a:lum/>
          </a:blip>
          <a:srcRect l="5900" t="9880" r="6690" b="10860"/>
          <a:stretch>
            <a:fillRect/>
          </a:stretch>
        </p:blipFill>
        <p:spPr>
          <a:xfrm>
            <a:off x="215846" y="1288826"/>
            <a:ext cx="6453622" cy="3768017"/>
          </a:xfrm>
          <a:prstGeom prst="rect">
            <a:avLst/>
          </a:prstGeom>
          <a:noFill/>
          <a:ln>
            <a:noFill/>
          </a:ln>
        </p:spPr>
      </p:pic>
      <p:pic>
        <p:nvPicPr>
          <p:cNvPr id="36365" name="그림 36364"/>
          <p:cNvPicPr>
            <a:picLocks noChangeAspect="1"/>
          </p:cNvPicPr>
          <p:nvPr/>
        </p:nvPicPr>
        <p:blipFill rotWithShape="1">
          <a:blip r:embed="rId5">
            <a:lum/>
          </a:blip>
          <a:srcRect l="10430" t="6940" r="15170" b="7890"/>
          <a:stretch>
            <a:fillRect/>
          </a:stretch>
        </p:blipFill>
        <p:spPr>
          <a:xfrm>
            <a:off x="6764693" y="2342717"/>
            <a:ext cx="2185590" cy="3764892"/>
          </a:xfrm>
          <a:prstGeom prst="rect">
            <a:avLst/>
          </a:prstGeom>
          <a:noFill/>
          <a:ln>
            <a:noFill/>
          </a:ln>
        </p:spPr>
      </p:pic>
      <p:sp>
        <p:nvSpPr>
          <p:cNvPr id="36366" name="TextBox 36365"/>
          <p:cNvSpPr txBox="1"/>
          <p:nvPr/>
        </p:nvSpPr>
        <p:spPr>
          <a:xfrm>
            <a:off x="215846" y="5109257"/>
            <a:ext cx="3053832" cy="296781"/>
          </a:xfrm>
          <a:prstGeom prst="rect">
            <a:avLst/>
          </a:prstGeom>
          <a:noFill/>
          <a:ln>
            <a:noFill/>
          </a:ln>
        </p:spPr>
        <p:txBody>
          <a:bodyPr vert="horz" wrap="square" lIns="91440" tIns="45720" rIns="91440" bIns="45720" anchor="t">
            <a:spAutoFit/>
          </a:bodyPr>
          <a:lstStyle/>
          <a:p>
            <a:pPr marL="0" lvl="0" indent="0" algn="l" rtl="0" eaLnBrk="0" latinLnBrk="0" hangingPunct="0">
              <a:lnSpc>
                <a:spcPct val="100000"/>
              </a:lnSpc>
              <a:spcBef>
                <a:spcPct val="0"/>
              </a:spcBef>
              <a:spcAft>
                <a:spcPct val="0"/>
              </a:spcAft>
              <a:buNone/>
            </a:pPr>
            <a:r>
              <a:rPr kumimoji="0" lang="en-US" altLang="ko-KR" sz="1400" b="1" i="0" u="none" baseline="0">
                <a:solidFill>
                  <a:srgbClr val="000000">
                    <a:alpha val="100000"/>
                  </a:srgbClr>
                </a:solidFill>
                <a:latin typeface="맑은 고딕"/>
                <a:ea typeface="맑은 고딕"/>
              </a:rPr>
              <a:t>모터 제어를 통한 Pick &amp; Place</a:t>
            </a:r>
          </a:p>
        </p:txBody>
      </p:sp>
      <p:sp>
        <p:nvSpPr>
          <p:cNvPr id="36367" name="TextBox 36366"/>
          <p:cNvSpPr txBox="1"/>
          <p:nvPr/>
        </p:nvSpPr>
        <p:spPr>
          <a:xfrm>
            <a:off x="7082127" y="2034827"/>
            <a:ext cx="3049032" cy="307889"/>
          </a:xfrm>
          <a:prstGeom prst="rect">
            <a:avLst/>
          </a:prstGeom>
          <a:noFill/>
          <a:ln>
            <a:noFill/>
          </a:ln>
        </p:spPr>
        <p:txBody>
          <a:bodyPr vert="horz" wrap="square" lIns="91440" tIns="45720" rIns="91440" bIns="45720" anchor="t">
            <a:spAutoFit/>
          </a:bodyPr>
          <a:lstStyle/>
          <a:p>
            <a:pPr marL="0" lvl="0" indent="0" algn="l" rtl="0" eaLnBrk="0" latinLnBrk="0" hangingPunct="0">
              <a:lnSpc>
                <a:spcPct val="100000"/>
              </a:lnSpc>
              <a:spcBef>
                <a:spcPct val="0"/>
              </a:spcBef>
              <a:spcAft>
                <a:spcPct val="0"/>
              </a:spcAft>
              <a:buNone/>
            </a:pPr>
            <a:r>
              <a:rPr kumimoji="0" lang="ko-KR" altLang="en-US" sz="1400" b="1" i="0" u="none" baseline="0">
                <a:solidFill>
                  <a:srgbClr val="000000">
                    <a:alpha val="100000"/>
                  </a:srgbClr>
                </a:solidFill>
                <a:latin typeface="맑은 고딕"/>
                <a:ea typeface="맑은 고딕"/>
              </a:rPr>
              <a:t>사전에 지정해둔 좌표</a:t>
            </a:r>
          </a:p>
        </p:txBody>
      </p:sp>
    </p:spTree>
    <p:extLst>
      <p:ext uri="{BB962C8B-B14F-4D97-AF65-F5344CB8AC3E}">
        <p14:creationId xmlns:p14="http://schemas.microsoft.com/office/powerpoint/2010/main" val="637493801"/>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80" name="TextBox 37379"/>
          <p:cNvSpPr txBox="1"/>
          <p:nvPr/>
        </p:nvSpPr>
        <p:spPr>
          <a:xfrm>
            <a:off x="101587" y="0"/>
            <a:ext cx="3095025" cy="1118973"/>
          </a:xfrm>
          <a:prstGeom prst="rect">
            <a:avLst/>
          </a:prstGeom>
          <a:solidFill>
            <a:srgbClr val="3B5AA8">
              <a:alpha val="100000"/>
            </a:srgbClr>
          </a:solidFill>
          <a:ln>
            <a:noFill/>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cxnSp>
        <p:nvCxnSpPr>
          <p:cNvPr id="37381" name="직선 연결선 37380"/>
          <p:cNvCxnSpPr/>
          <p:nvPr/>
        </p:nvCxnSpPr>
        <p:spPr>
          <a:xfrm>
            <a:off x="417459" y="534899"/>
            <a:ext cx="2591886" cy="0"/>
          </a:xfrm>
          <a:prstGeom prst="line">
            <a:avLst/>
          </a:prstGeom>
          <a:noFill/>
          <a:ln w="28801" cap="flat" cmpd="sng" algn="ctr">
            <a:solidFill>
              <a:srgbClr val="F2F2F2">
                <a:alpha val="100000"/>
              </a:srgbClr>
            </a:solidFill>
            <a:prstDash val="solid"/>
            <a:round/>
            <a:headEnd w="med" len="med"/>
            <a:tailEnd w="med" len="med"/>
          </a:ln>
        </p:spPr>
      </p:cxnSp>
      <p:cxnSp>
        <p:nvCxnSpPr>
          <p:cNvPr id="37382" name="직선 연결선 37381"/>
          <p:cNvCxnSpPr/>
          <p:nvPr/>
        </p:nvCxnSpPr>
        <p:spPr>
          <a:xfrm>
            <a:off x="3269678" y="542825"/>
            <a:ext cx="5321865" cy="0"/>
          </a:xfrm>
          <a:prstGeom prst="line">
            <a:avLst/>
          </a:prstGeom>
          <a:noFill/>
          <a:ln w="28801" cap="flat" cmpd="sng" algn="ctr">
            <a:solidFill>
              <a:srgbClr val="3B5AA8">
                <a:alpha val="100000"/>
              </a:srgbClr>
            </a:solidFill>
            <a:prstDash val="solid"/>
            <a:round/>
            <a:headEnd w="med" len="med"/>
            <a:tailEnd w="med" len="med"/>
          </a:ln>
        </p:spPr>
      </p:cxnSp>
      <p:sp>
        <p:nvSpPr>
          <p:cNvPr id="37383" name="TextBox 37382"/>
          <p:cNvSpPr txBox="1"/>
          <p:nvPr/>
        </p:nvSpPr>
        <p:spPr>
          <a:xfrm>
            <a:off x="317434" y="685662"/>
            <a:ext cx="3239481" cy="273003"/>
          </a:xfrm>
          <a:prstGeom prst="rect">
            <a:avLst/>
          </a:prstGeom>
          <a:noFill/>
          <a:ln>
            <a:noFill/>
          </a:ln>
        </p:spPr>
        <p:txBody>
          <a:bodyPr vert="horz" wrap="square" lIns="91440" tIns="45720" rIns="91440" bIns="45720" anchor="t">
            <a:noAutofit/>
          </a:bodyPr>
          <a:lstStyle/>
          <a:p>
            <a:pPr marL="0" lvl="0" indent="0" algn="l" rtl="0" eaLnBrk="1" latinLnBrk="1" hangingPunct="1">
              <a:lnSpc>
                <a:spcPct val="100000"/>
              </a:lnSpc>
              <a:spcBef>
                <a:spcPct val="0"/>
              </a:spcBef>
              <a:spcAft>
                <a:spcPct val="0"/>
              </a:spcAft>
              <a:buNone/>
            </a:pPr>
            <a:r>
              <a:rPr kumimoji="0" lang="en-US" altLang="ko-KR" sz="1700" b="1" i="0" u="none" baseline="0">
                <a:solidFill>
                  <a:srgbClr val="FFFFFF">
                    <a:alpha val="100000"/>
                  </a:srgbClr>
                </a:solidFill>
                <a:latin typeface="맑은 고딕"/>
                <a:ea typeface="맑은 고딕"/>
              </a:rPr>
              <a:t>| 핵심코드( Digitalization )</a:t>
            </a:r>
          </a:p>
        </p:txBody>
      </p:sp>
      <p:pic>
        <p:nvPicPr>
          <p:cNvPr id="37384" name="그림 37383"/>
          <p:cNvPicPr>
            <a:picLocks noChangeAspect="1"/>
          </p:cNvPicPr>
          <p:nvPr/>
        </p:nvPicPr>
        <p:blipFill rotWithShape="1">
          <a:blip r:embed="rId2">
            <a:lum/>
          </a:blip>
          <a:stretch>
            <a:fillRect/>
          </a:stretch>
        </p:blipFill>
        <p:spPr>
          <a:xfrm>
            <a:off x="8661428" y="469816"/>
            <a:ext cx="455526" cy="158745"/>
          </a:xfrm>
          <a:prstGeom prst="rect">
            <a:avLst/>
          </a:prstGeom>
          <a:noFill/>
          <a:ln>
            <a:noFill/>
          </a:ln>
        </p:spPr>
      </p:pic>
      <p:sp>
        <p:nvSpPr>
          <p:cNvPr id="37385" name="자유형: 도형 37384"/>
          <p:cNvSpPr/>
          <p:nvPr/>
        </p:nvSpPr>
        <p:spPr>
          <a:xfrm>
            <a:off x="-571348" y="-569729"/>
            <a:ext cx="1168149" cy="1153804"/>
          </a:xfrm>
          <a:custGeom>
            <a:avLst/>
            <a:gdLst>
              <a:gd name="T0" fmla="*/ 0 w 737"/>
              <a:gd name="T1" fmla="*/ 0 h 728"/>
              <a:gd name="T2" fmla="*/ 737 w 737"/>
              <a:gd name="T3" fmla="*/ 728 h 728"/>
            </a:gdLst>
            <a:ahLst/>
            <a:cxnLst/>
            <a:rect l="T0" t="T1" r="T2" b="T3"/>
            <a:pathLst>
              <a:path w="737" h="728">
                <a:moveTo>
                  <a:pt x="0" y="726"/>
                </a:moveTo>
                <a:cubicBezTo>
                  <a:pt x="193" y="728"/>
                  <a:pt x="380" y="655"/>
                  <a:pt x="518" y="521"/>
                </a:cubicBezTo>
                <a:cubicBezTo>
                  <a:pt x="658" y="384"/>
                  <a:pt x="737" y="195"/>
                  <a:pt x="737" y="0"/>
                </a:cubicBezTo>
                <a:lnTo>
                  <a:pt x="378" y="0"/>
                </a:lnTo>
                <a:cubicBezTo>
                  <a:pt x="378" y="97"/>
                  <a:pt x="337" y="191"/>
                  <a:pt x="264" y="260"/>
                </a:cubicBezTo>
                <a:cubicBezTo>
                  <a:pt x="193" y="328"/>
                  <a:pt x="100" y="364"/>
                  <a:pt x="2" y="364"/>
                </a:cubicBezTo>
                <a:cubicBezTo>
                  <a:pt x="0" y="485"/>
                  <a:pt x="0" y="605"/>
                  <a:pt x="0" y="726"/>
                </a:cubicBezTo>
                <a:lnTo>
                  <a:pt x="0" y="726"/>
                </a:lnTo>
                <a:close/>
              </a:path>
            </a:pathLst>
          </a:custGeom>
          <a:solidFill>
            <a:srgbClr val="FFFFFF">
              <a:alpha val="100000"/>
            </a:srgbClr>
          </a:solidFill>
          <a:ln w="25676" cap="flat" cmpd="sng" algn="ctr">
            <a:solidFill>
              <a:srgbClr val="FFFFFF">
                <a:alpha val="100000"/>
              </a:srgbClr>
            </a:solidFill>
            <a:prstDash val="solid"/>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pic>
        <p:nvPicPr>
          <p:cNvPr id="37386" name="그림 37385"/>
          <p:cNvPicPr>
            <a:picLocks noChangeAspect="1"/>
          </p:cNvPicPr>
          <p:nvPr/>
        </p:nvPicPr>
        <p:blipFill rotWithShape="1">
          <a:blip r:embed="rId3">
            <a:lum/>
          </a:blip>
          <a:stretch>
            <a:fillRect/>
          </a:stretch>
        </p:blipFill>
        <p:spPr>
          <a:xfrm>
            <a:off x="8082098" y="119058"/>
            <a:ext cx="868185" cy="279310"/>
          </a:xfrm>
          <a:prstGeom prst="rect">
            <a:avLst/>
          </a:prstGeom>
          <a:noFill/>
          <a:ln>
            <a:noFill/>
          </a:ln>
        </p:spPr>
      </p:pic>
      <p:pic>
        <p:nvPicPr>
          <p:cNvPr id="37387" name="그림 37386"/>
          <p:cNvPicPr>
            <a:picLocks noChangeAspect="1"/>
          </p:cNvPicPr>
          <p:nvPr/>
        </p:nvPicPr>
        <p:blipFill rotWithShape="1">
          <a:blip r:embed="rId4">
            <a:lum/>
          </a:blip>
          <a:srcRect l="6890" t="8610" r="6940" b="8010"/>
          <a:stretch>
            <a:fillRect/>
          </a:stretch>
        </p:blipFill>
        <p:spPr>
          <a:xfrm>
            <a:off x="284111" y="2839493"/>
            <a:ext cx="4494985" cy="3639525"/>
          </a:xfrm>
          <a:prstGeom prst="rect">
            <a:avLst/>
          </a:prstGeom>
          <a:noFill/>
          <a:ln>
            <a:noFill/>
          </a:ln>
        </p:spPr>
      </p:pic>
      <p:pic>
        <p:nvPicPr>
          <p:cNvPr id="37388" name="그림 37387"/>
          <p:cNvPicPr>
            <a:picLocks noChangeAspect="1"/>
          </p:cNvPicPr>
          <p:nvPr/>
        </p:nvPicPr>
        <p:blipFill rotWithShape="1">
          <a:blip r:embed="rId5">
            <a:lum/>
          </a:blip>
          <a:srcRect l="6870" t="8610" r="6480" b="8010"/>
          <a:stretch>
            <a:fillRect/>
          </a:stretch>
        </p:blipFill>
        <p:spPr>
          <a:xfrm>
            <a:off x="4247378" y="1438026"/>
            <a:ext cx="4571176" cy="3961648"/>
          </a:xfrm>
          <a:prstGeom prst="rect">
            <a:avLst/>
          </a:prstGeom>
          <a:noFill/>
          <a:ln>
            <a:noFill/>
          </a:ln>
        </p:spPr>
      </p:pic>
      <p:sp>
        <p:nvSpPr>
          <p:cNvPr id="37389" name="TextBox 37388"/>
          <p:cNvSpPr txBox="1"/>
          <p:nvPr/>
        </p:nvSpPr>
        <p:spPr>
          <a:xfrm>
            <a:off x="215846" y="1220561"/>
            <a:ext cx="8734437" cy="5499700"/>
          </a:xfrm>
          <a:prstGeom prst="rect">
            <a:avLst/>
          </a:prstGeom>
          <a:noFill/>
          <a:ln w="9544" cap="flat" cmpd="sng" algn="ctr">
            <a:solidFill>
              <a:srgbClr val="4F81BD">
                <a:alpha val="100000"/>
              </a:srgbClr>
            </a:solid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sp>
        <p:nvSpPr>
          <p:cNvPr id="37390" name="TextBox 37389"/>
          <p:cNvSpPr txBox="1"/>
          <p:nvPr/>
        </p:nvSpPr>
        <p:spPr>
          <a:xfrm>
            <a:off x="263458" y="2482372"/>
            <a:ext cx="2420526" cy="306382"/>
          </a:xfrm>
          <a:prstGeom prst="rect">
            <a:avLst/>
          </a:prstGeom>
          <a:noFill/>
          <a:ln>
            <a:noFill/>
          </a:ln>
        </p:spPr>
        <p:txBody>
          <a:bodyPr vert="horz" wrap="square" lIns="91440" tIns="45720" rIns="91440" bIns="45720" anchor="t">
            <a:spAutoFit/>
          </a:bodyPr>
          <a:lstStyle/>
          <a:p>
            <a:pPr marL="0" lvl="0" indent="0" algn="l" rtl="0" eaLnBrk="0" latinLnBrk="0" hangingPunct="0">
              <a:lnSpc>
                <a:spcPct val="100000"/>
              </a:lnSpc>
              <a:spcBef>
                <a:spcPct val="0"/>
              </a:spcBef>
              <a:spcAft>
                <a:spcPct val="0"/>
              </a:spcAft>
              <a:buNone/>
            </a:pPr>
            <a:r>
              <a:rPr kumimoji="0" lang="ko-KR" altLang="en-US" sz="1400" b="1" i="0" u="none" baseline="0">
                <a:solidFill>
                  <a:srgbClr val="000000">
                    <a:alpha val="100000"/>
                  </a:srgbClr>
                </a:solidFill>
                <a:latin typeface="맑은 고딕"/>
                <a:ea typeface="맑은 고딕"/>
              </a:rPr>
              <a:t>Email 전송</a:t>
            </a:r>
          </a:p>
        </p:txBody>
      </p:sp>
      <p:sp>
        <p:nvSpPr>
          <p:cNvPr id="37391" name="TextBox 37390"/>
          <p:cNvSpPr txBox="1"/>
          <p:nvPr/>
        </p:nvSpPr>
        <p:spPr>
          <a:xfrm>
            <a:off x="7451974" y="5436180"/>
            <a:ext cx="2418908" cy="293655"/>
          </a:xfrm>
          <a:prstGeom prst="rect">
            <a:avLst/>
          </a:prstGeom>
          <a:noFill/>
          <a:ln>
            <a:noFill/>
          </a:ln>
        </p:spPr>
        <p:txBody>
          <a:bodyPr vert="horz" wrap="square" lIns="91440" tIns="45720" rIns="91440" bIns="45720" anchor="t">
            <a:spAutoFit/>
          </a:bodyPr>
          <a:lstStyle/>
          <a:p>
            <a:pPr marL="0" lvl="0" indent="0" algn="l" rtl="0" eaLnBrk="0" latinLnBrk="0" hangingPunct="0">
              <a:lnSpc>
                <a:spcPct val="100000"/>
              </a:lnSpc>
              <a:spcBef>
                <a:spcPct val="0"/>
              </a:spcBef>
              <a:spcAft>
                <a:spcPct val="0"/>
              </a:spcAft>
              <a:buNone/>
            </a:pPr>
            <a:r>
              <a:rPr kumimoji="0" lang="ko-KR" altLang="en-US" sz="1400" b="1" i="0" u="none" baseline="0">
                <a:solidFill>
                  <a:srgbClr val="000000">
                    <a:alpha val="100000"/>
                  </a:srgbClr>
                </a:solidFill>
                <a:latin typeface="맑은 고딕"/>
                <a:ea typeface="맑은 고딕"/>
              </a:rPr>
              <a:t>QR 정보 엑셀화</a:t>
            </a:r>
          </a:p>
        </p:txBody>
      </p:sp>
    </p:spTree>
    <p:extLst>
      <p:ext uri="{BB962C8B-B14F-4D97-AF65-F5344CB8AC3E}">
        <p14:creationId xmlns:p14="http://schemas.microsoft.com/office/powerpoint/2010/main" val="1810166908"/>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13" name="TextBox 38412"/>
          <p:cNvSpPr txBox="1"/>
          <p:nvPr/>
        </p:nvSpPr>
        <p:spPr>
          <a:xfrm>
            <a:off x="101587" y="0"/>
            <a:ext cx="3095025" cy="1118973"/>
          </a:xfrm>
          <a:prstGeom prst="rect">
            <a:avLst/>
          </a:prstGeom>
          <a:solidFill>
            <a:srgbClr val="3B5AA8">
              <a:alpha val="100000"/>
            </a:srgbClr>
          </a:solidFill>
          <a:ln>
            <a:noFill/>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맑은 고딕"/>
              <a:ea typeface="맑은 고딕"/>
            </a:endParaRPr>
          </a:p>
        </p:txBody>
      </p:sp>
      <p:cxnSp>
        <p:nvCxnSpPr>
          <p:cNvPr id="38414" name="직선 연결선 38413"/>
          <p:cNvCxnSpPr/>
          <p:nvPr/>
        </p:nvCxnSpPr>
        <p:spPr>
          <a:xfrm>
            <a:off x="417459" y="534899"/>
            <a:ext cx="2591886" cy="0"/>
          </a:xfrm>
          <a:prstGeom prst="line">
            <a:avLst/>
          </a:prstGeom>
          <a:noFill/>
          <a:ln w="28801" cap="flat" cmpd="sng" algn="ctr">
            <a:solidFill>
              <a:srgbClr val="F2F2F2">
                <a:alpha val="100000"/>
              </a:srgbClr>
            </a:solidFill>
            <a:prstDash val="solid"/>
            <a:round/>
            <a:headEnd w="med" len="med"/>
            <a:tailEnd w="med" len="med"/>
          </a:ln>
        </p:spPr>
      </p:cxnSp>
      <p:cxnSp>
        <p:nvCxnSpPr>
          <p:cNvPr id="38415" name="직선 연결선 38414"/>
          <p:cNvCxnSpPr/>
          <p:nvPr/>
        </p:nvCxnSpPr>
        <p:spPr>
          <a:xfrm>
            <a:off x="3269678" y="542825"/>
            <a:ext cx="5321865" cy="0"/>
          </a:xfrm>
          <a:prstGeom prst="line">
            <a:avLst/>
          </a:prstGeom>
          <a:noFill/>
          <a:ln w="28801" cap="flat" cmpd="sng" algn="ctr">
            <a:solidFill>
              <a:srgbClr val="3B5AA8">
                <a:alpha val="100000"/>
              </a:srgbClr>
            </a:solidFill>
            <a:prstDash val="solid"/>
            <a:round/>
            <a:headEnd w="med" len="med"/>
            <a:tailEnd w="med" len="med"/>
          </a:ln>
        </p:spPr>
      </p:cxnSp>
      <p:sp>
        <p:nvSpPr>
          <p:cNvPr id="38416" name="TextBox 38415"/>
          <p:cNvSpPr txBox="1"/>
          <p:nvPr/>
        </p:nvSpPr>
        <p:spPr>
          <a:xfrm>
            <a:off x="317434" y="685662"/>
            <a:ext cx="3239481" cy="273003"/>
          </a:xfrm>
          <a:prstGeom prst="rect">
            <a:avLst/>
          </a:prstGeom>
          <a:noFill/>
          <a:ln>
            <a:noFill/>
          </a:ln>
        </p:spPr>
        <p:txBody>
          <a:bodyPr vert="horz" wrap="square" lIns="91440" tIns="45720" rIns="91440" bIns="45720" anchor="t">
            <a:noAutofit/>
          </a:bodyPr>
          <a:lstStyle/>
          <a:p>
            <a:pPr marL="0" lvl="0" indent="0" algn="l" rtl="0" eaLnBrk="1" latinLnBrk="1" hangingPunct="1">
              <a:lnSpc>
                <a:spcPct val="100000"/>
              </a:lnSpc>
              <a:spcBef>
                <a:spcPct val="0"/>
              </a:spcBef>
              <a:spcAft>
                <a:spcPct val="0"/>
              </a:spcAft>
              <a:buNone/>
              <a:defRPr/>
            </a:pPr>
            <a:r>
              <a:rPr kumimoji="0" lang="ko-KR" altLang="en-US" sz="1700" b="1" i="0" u="none" baseline="0">
                <a:solidFill>
                  <a:srgbClr val="FFFFFF">
                    <a:alpha val="100000"/>
                  </a:srgbClr>
                </a:solidFill>
                <a:latin typeface="맑은 고딕"/>
                <a:ea typeface="맑은 고딕"/>
              </a:rPr>
              <a:t>| 참조-실제 작업현장 예시</a:t>
            </a:r>
            <a:endParaRPr kumimoji="0" lang="ko-KR" altLang="en-US" sz="1700" b="1" i="0" u="none">
              <a:solidFill>
                <a:srgbClr val="FFFFFF">
                  <a:alpha val="100000"/>
                </a:srgbClr>
              </a:solidFill>
              <a:latin typeface="맑은 고딕"/>
              <a:ea typeface="맑은 고딕"/>
            </a:endParaRPr>
          </a:p>
        </p:txBody>
      </p:sp>
      <p:pic>
        <p:nvPicPr>
          <p:cNvPr id="38417" name="그림 38416"/>
          <p:cNvPicPr>
            <a:picLocks noChangeAspect="1"/>
          </p:cNvPicPr>
          <p:nvPr/>
        </p:nvPicPr>
        <p:blipFill rotWithShape="1">
          <a:blip r:embed="rId2">
            <a:lum/>
          </a:blip>
          <a:stretch>
            <a:fillRect/>
          </a:stretch>
        </p:blipFill>
        <p:spPr>
          <a:xfrm>
            <a:off x="8661428" y="469816"/>
            <a:ext cx="455526" cy="158745"/>
          </a:xfrm>
          <a:prstGeom prst="rect">
            <a:avLst/>
          </a:prstGeom>
          <a:noFill/>
          <a:ln>
            <a:noFill/>
          </a:ln>
        </p:spPr>
      </p:pic>
      <p:sp>
        <p:nvSpPr>
          <p:cNvPr id="38418" name="자유형: 도형 38417"/>
          <p:cNvSpPr/>
          <p:nvPr/>
        </p:nvSpPr>
        <p:spPr>
          <a:xfrm>
            <a:off x="-571348" y="-569729"/>
            <a:ext cx="1168149" cy="1153804"/>
          </a:xfrm>
          <a:custGeom>
            <a:avLst/>
            <a:gdLst>
              <a:gd name="T0" fmla="*/ 0 w 737"/>
              <a:gd name="T1" fmla="*/ 0 h 728"/>
              <a:gd name="T2" fmla="*/ 737 w 737"/>
              <a:gd name="T3" fmla="*/ 728 h 728"/>
            </a:gdLst>
            <a:ahLst/>
            <a:cxnLst/>
            <a:rect l="T0" t="T1" r="T2" b="T3"/>
            <a:pathLst>
              <a:path w="737" h="728">
                <a:moveTo>
                  <a:pt x="0" y="726"/>
                </a:moveTo>
                <a:cubicBezTo>
                  <a:pt x="193" y="728"/>
                  <a:pt x="380" y="655"/>
                  <a:pt x="518" y="521"/>
                </a:cubicBezTo>
                <a:cubicBezTo>
                  <a:pt x="658" y="384"/>
                  <a:pt x="737" y="195"/>
                  <a:pt x="737" y="0"/>
                </a:cubicBezTo>
                <a:lnTo>
                  <a:pt x="378" y="0"/>
                </a:lnTo>
                <a:cubicBezTo>
                  <a:pt x="378" y="97"/>
                  <a:pt x="337" y="191"/>
                  <a:pt x="264" y="260"/>
                </a:cubicBezTo>
                <a:cubicBezTo>
                  <a:pt x="193" y="328"/>
                  <a:pt x="100" y="364"/>
                  <a:pt x="2" y="364"/>
                </a:cubicBezTo>
                <a:cubicBezTo>
                  <a:pt x="0" y="485"/>
                  <a:pt x="0" y="605"/>
                  <a:pt x="0" y="726"/>
                </a:cubicBezTo>
                <a:lnTo>
                  <a:pt x="0" y="726"/>
                </a:lnTo>
                <a:close/>
              </a:path>
            </a:pathLst>
          </a:custGeom>
          <a:solidFill>
            <a:srgbClr val="FFFFFF">
              <a:alpha val="100000"/>
            </a:srgbClr>
          </a:solidFill>
          <a:ln w="25676" cap="flat" cmpd="sng" algn="ctr">
            <a:solidFill>
              <a:srgbClr val="FFFFFF">
                <a:alpha val="100000"/>
              </a:srgbClr>
            </a:solidFill>
            <a:prstDash val="solid"/>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맑은 고딕"/>
              <a:ea typeface="맑은 고딕"/>
            </a:endParaRPr>
          </a:p>
        </p:txBody>
      </p:sp>
      <p:pic>
        <p:nvPicPr>
          <p:cNvPr id="38419" name="그림 38418"/>
          <p:cNvPicPr>
            <a:picLocks noChangeAspect="1"/>
          </p:cNvPicPr>
          <p:nvPr/>
        </p:nvPicPr>
        <p:blipFill rotWithShape="1">
          <a:blip r:embed="rId3">
            <a:lum/>
          </a:blip>
          <a:stretch>
            <a:fillRect/>
          </a:stretch>
        </p:blipFill>
        <p:spPr>
          <a:xfrm>
            <a:off x="8082098" y="119058"/>
            <a:ext cx="868185" cy="279310"/>
          </a:xfrm>
          <a:prstGeom prst="rect">
            <a:avLst/>
          </a:prstGeom>
          <a:noFill/>
          <a:ln>
            <a:noFill/>
          </a:ln>
        </p:spPr>
      </p:pic>
      <p:sp>
        <p:nvSpPr>
          <p:cNvPr id="38420" name="TextBox 38419"/>
          <p:cNvSpPr txBox="1"/>
          <p:nvPr/>
        </p:nvSpPr>
        <p:spPr>
          <a:xfrm>
            <a:off x="215846" y="1220561"/>
            <a:ext cx="8734437" cy="5499700"/>
          </a:xfrm>
          <a:prstGeom prst="rect">
            <a:avLst/>
          </a:prstGeom>
          <a:noFill/>
          <a:ln w="9544" cap="flat" cmpd="sng" algn="ctr">
            <a:solidFill>
              <a:srgbClr val="4F81BD">
                <a:alpha val="100000"/>
              </a:srgbClr>
            </a:solid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맑은 고딕"/>
              <a:ea typeface="맑은 고딕"/>
            </a:endParaRPr>
          </a:p>
        </p:txBody>
      </p:sp>
      <p:sp>
        <p:nvSpPr>
          <p:cNvPr id="38421" name="TextBox 38420"/>
          <p:cNvSpPr txBox="1"/>
          <p:nvPr/>
        </p:nvSpPr>
        <p:spPr>
          <a:xfrm>
            <a:off x="1492001" y="5432998"/>
            <a:ext cx="6136132" cy="823022"/>
          </a:xfrm>
          <a:prstGeom prst="rect">
            <a:avLst/>
          </a:prstGeom>
          <a:noFill/>
          <a:ln>
            <a:noFill/>
          </a:ln>
        </p:spPr>
        <p:txBody>
          <a:bodyPr vert="horz" wrap="square" lIns="91440" tIns="45720" rIns="91440" bIns="45720" anchor="t">
            <a:spAutoFit/>
          </a:bodyPr>
          <a:lstStyle/>
          <a:p>
            <a:pPr marL="0" lvl="0" indent="0" rtl="0" eaLnBrk="1" latinLnBrk="1" hangingPunct="1">
              <a:lnSpc>
                <a:spcPct val="100000"/>
              </a:lnSpc>
              <a:spcBef>
                <a:spcPct val="0"/>
              </a:spcBef>
              <a:spcAft>
                <a:spcPct val="0"/>
              </a:spcAft>
              <a:buNone/>
              <a:defRPr/>
            </a:pPr>
            <a:r>
              <a:rPr kumimoji="1" lang="ko-KR" altLang="en-US" sz="1200" b="0" i="0" u="none" baseline="0">
                <a:solidFill>
                  <a:srgbClr val="000000">
                    <a:alpha val="100000"/>
                  </a:srgbClr>
                </a:solidFill>
                <a:latin typeface="맑은 고딕"/>
                <a:ea typeface="맑은 고딕"/>
              </a:rPr>
              <a:t>문제 분석을 위해 확인된 실제 작업현장 사진이다. </a:t>
            </a:r>
            <a:br>
              <a:rPr kumimoji="1" lang="ko-KR" altLang="en-US" sz="1200" b="0" i="0" u="none" baseline="0">
                <a:solidFill>
                  <a:srgbClr val="000000">
                    <a:alpha val="100000"/>
                  </a:srgbClr>
                </a:solidFill>
                <a:latin typeface="맑은 고딕"/>
                <a:ea typeface="맑은 고딕"/>
              </a:rPr>
            </a:br>
            <a:r>
              <a:rPr kumimoji="1" lang="ko-KR" altLang="en-US" sz="1200" b="0" i="0" u="none" baseline="0">
                <a:solidFill>
                  <a:srgbClr val="000000">
                    <a:alpha val="100000"/>
                  </a:srgbClr>
                </a:solidFill>
                <a:latin typeface="맑은 고딕"/>
                <a:ea typeface="맑은 고딕"/>
              </a:rPr>
              <a:t>확인된 기업은 모두 작업자기 아날로그 방식으로 직접 분류와 적재를 진행하고 있으며,</a:t>
            </a:r>
          </a:p>
          <a:p>
            <a:pPr marL="0" lvl="0" indent="0" rtl="0" eaLnBrk="1" latinLnBrk="1" hangingPunct="1">
              <a:lnSpc>
                <a:spcPct val="100000"/>
              </a:lnSpc>
              <a:spcBef>
                <a:spcPct val="0"/>
              </a:spcBef>
              <a:spcAft>
                <a:spcPct val="0"/>
              </a:spcAft>
              <a:buNone/>
              <a:defRPr/>
            </a:pPr>
            <a:r>
              <a:rPr kumimoji="1" lang="ko-KR" altLang="en-US" sz="1200" b="0" i="0" u="none" baseline="0">
                <a:solidFill>
                  <a:srgbClr val="000000">
                    <a:alpha val="100000"/>
                  </a:srgbClr>
                </a:solidFill>
                <a:latin typeface="맑은 고딕"/>
                <a:ea typeface="맑은 고딕"/>
              </a:rPr>
              <a:t>적재 위치를 기록 안하는 경우도 확인되었다</a:t>
            </a:r>
            <a:r>
              <a:rPr kumimoji="1" lang="en-US" altLang="ko-KR" sz="1200" b="0" i="0" u="none" baseline="0">
                <a:solidFill>
                  <a:srgbClr val="000000">
                    <a:alpha val="100000"/>
                  </a:srgbClr>
                </a:solidFill>
                <a:latin typeface="맑은 고딕"/>
                <a:ea typeface="맑은 고딕"/>
              </a:rPr>
              <a:t>.</a:t>
            </a:r>
          </a:p>
          <a:p>
            <a:pPr marL="0" lvl="0" indent="0" rtl="0" eaLnBrk="1" latinLnBrk="1" hangingPunct="1">
              <a:lnSpc>
                <a:spcPct val="100000"/>
              </a:lnSpc>
              <a:spcBef>
                <a:spcPct val="0"/>
              </a:spcBef>
              <a:spcAft>
                <a:spcPct val="0"/>
              </a:spcAft>
              <a:buNone/>
              <a:defRPr/>
            </a:pPr>
            <a:endParaRPr kumimoji="1" lang="ko-KR" altLang="en-US" sz="1200" b="0" i="0" u="none">
              <a:solidFill>
                <a:srgbClr val="000000">
                  <a:alpha val="100000"/>
                </a:srgbClr>
              </a:solidFill>
              <a:latin typeface="맑은 고딕"/>
              <a:ea typeface="맑은 고딕"/>
            </a:endParaRPr>
          </a:p>
        </p:txBody>
      </p:sp>
      <p:sp>
        <p:nvSpPr>
          <p:cNvPr id="38422" name="TextBox 38421"/>
          <p:cNvSpPr txBox="1"/>
          <p:nvPr/>
        </p:nvSpPr>
        <p:spPr>
          <a:xfrm>
            <a:off x="306326" y="1330075"/>
            <a:ext cx="5690150" cy="363470"/>
          </a:xfrm>
          <a:prstGeom prst="rect">
            <a:avLst/>
          </a:prstGeom>
          <a:noFill/>
          <a:ln>
            <a:noFill/>
          </a:ln>
        </p:spPr>
        <p:txBody>
          <a:bodyPr vert="horz" wrap="square" lIns="91440" tIns="45720" rIns="91440" bIns="45720" anchor="t">
            <a:spAutoFit/>
          </a:bodyPr>
          <a:lstStyle/>
          <a:p>
            <a:pPr marL="0" lvl="0" indent="0" algn="l" rtl="0" eaLnBrk="0" latinLnBrk="0" hangingPunct="0">
              <a:lnSpc>
                <a:spcPct val="100000"/>
              </a:lnSpc>
              <a:spcBef>
                <a:spcPct val="0"/>
              </a:spcBef>
              <a:spcAft>
                <a:spcPct val="0"/>
              </a:spcAft>
              <a:buNone/>
              <a:defRPr/>
            </a:pPr>
            <a:r>
              <a:rPr kumimoji="0" lang="ko-KR" altLang="en-US" sz="1800" b="1" i="0" u="none" baseline="0">
                <a:solidFill>
                  <a:srgbClr val="000000">
                    <a:alpha val="100000"/>
                  </a:srgbClr>
                </a:solidFill>
                <a:latin typeface="맑은 고딕"/>
                <a:ea typeface="맑은 고딕"/>
              </a:rPr>
              <a:t>현장 조사</a:t>
            </a:r>
            <a:endParaRPr kumimoji="0" lang="ko-KR" altLang="en-US" sz="1800" b="1" i="0" u="none">
              <a:solidFill>
                <a:srgbClr val="000000">
                  <a:alpha val="100000"/>
                </a:srgbClr>
              </a:solidFill>
              <a:latin typeface="맑은 고딕"/>
              <a:ea typeface="맑은 고딕"/>
            </a:endParaRPr>
          </a:p>
        </p:txBody>
      </p:sp>
      <p:pic>
        <p:nvPicPr>
          <p:cNvPr id="38423" name="그림 38422"/>
          <p:cNvPicPr>
            <a:picLocks noChangeAspect="1"/>
          </p:cNvPicPr>
          <p:nvPr/>
        </p:nvPicPr>
        <p:blipFill rotWithShape="1">
          <a:blip r:embed="rId4">
            <a:lum/>
          </a:blip>
          <a:srcRect l="16530" r="2570" b="-1480"/>
          <a:stretch>
            <a:fillRect/>
          </a:stretch>
        </p:blipFill>
        <p:spPr>
          <a:xfrm rot="5400000">
            <a:off x="948395" y="2245092"/>
            <a:ext cx="2833074" cy="2660207"/>
          </a:xfrm>
          <a:prstGeom prst="rect">
            <a:avLst/>
          </a:prstGeom>
          <a:noFill/>
          <a:ln>
            <a:noFill/>
          </a:ln>
        </p:spPr>
      </p:pic>
      <p:pic>
        <p:nvPicPr>
          <p:cNvPr id="38424" name="그림 38423"/>
          <p:cNvPicPr>
            <a:picLocks noChangeAspect="1"/>
          </p:cNvPicPr>
          <p:nvPr/>
        </p:nvPicPr>
        <p:blipFill rotWithShape="1">
          <a:blip r:embed="rId5">
            <a:lum/>
          </a:blip>
          <a:stretch>
            <a:fillRect/>
          </a:stretch>
        </p:blipFill>
        <p:spPr>
          <a:xfrm>
            <a:off x="4201329" y="2176046"/>
            <a:ext cx="3768073" cy="282682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8" name="TextBox 39427"/>
          <p:cNvSpPr txBox="1"/>
          <p:nvPr/>
        </p:nvSpPr>
        <p:spPr>
          <a:xfrm>
            <a:off x="101587" y="0"/>
            <a:ext cx="3095025" cy="1118973"/>
          </a:xfrm>
          <a:prstGeom prst="rect">
            <a:avLst/>
          </a:prstGeom>
          <a:solidFill>
            <a:srgbClr val="3B5AA8">
              <a:alpha val="100000"/>
            </a:srgbClr>
          </a:solidFill>
          <a:ln>
            <a:noFill/>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cxnSp>
        <p:nvCxnSpPr>
          <p:cNvPr id="39429" name="직선 연결선 39428"/>
          <p:cNvCxnSpPr/>
          <p:nvPr/>
        </p:nvCxnSpPr>
        <p:spPr>
          <a:xfrm>
            <a:off x="417459" y="534899"/>
            <a:ext cx="2591886" cy="0"/>
          </a:xfrm>
          <a:prstGeom prst="line">
            <a:avLst/>
          </a:prstGeom>
          <a:noFill/>
          <a:ln w="28801" cap="flat" cmpd="sng" algn="ctr">
            <a:solidFill>
              <a:srgbClr val="F2F2F2">
                <a:alpha val="100000"/>
              </a:srgbClr>
            </a:solidFill>
            <a:prstDash val="solid"/>
            <a:round/>
            <a:headEnd w="med" len="med"/>
            <a:tailEnd w="med" len="med"/>
          </a:ln>
        </p:spPr>
      </p:cxnSp>
      <p:cxnSp>
        <p:nvCxnSpPr>
          <p:cNvPr id="39430" name="직선 연결선 39429"/>
          <p:cNvCxnSpPr/>
          <p:nvPr/>
        </p:nvCxnSpPr>
        <p:spPr>
          <a:xfrm>
            <a:off x="3269678" y="542825"/>
            <a:ext cx="5321865" cy="0"/>
          </a:xfrm>
          <a:prstGeom prst="line">
            <a:avLst/>
          </a:prstGeom>
          <a:noFill/>
          <a:ln w="28801" cap="flat" cmpd="sng" algn="ctr">
            <a:solidFill>
              <a:srgbClr val="3B5AA8">
                <a:alpha val="100000"/>
              </a:srgbClr>
            </a:solidFill>
            <a:prstDash val="solid"/>
            <a:round/>
            <a:headEnd w="med" len="med"/>
            <a:tailEnd w="med" len="med"/>
          </a:ln>
        </p:spPr>
      </p:cxnSp>
      <p:sp>
        <p:nvSpPr>
          <p:cNvPr id="39431" name="TextBox 39430"/>
          <p:cNvSpPr txBox="1"/>
          <p:nvPr/>
        </p:nvSpPr>
        <p:spPr>
          <a:xfrm>
            <a:off x="317434" y="685662"/>
            <a:ext cx="3239481" cy="273003"/>
          </a:xfrm>
          <a:prstGeom prst="rect">
            <a:avLst/>
          </a:prstGeom>
          <a:noFill/>
          <a:ln>
            <a:noFill/>
          </a:ln>
        </p:spPr>
        <p:txBody>
          <a:bodyPr vert="horz" wrap="square" lIns="91440" tIns="45720" rIns="91440" bIns="45720" anchor="t">
            <a:noAutofit/>
          </a:bodyPr>
          <a:lstStyle/>
          <a:p>
            <a:pPr marL="0" lvl="0" indent="0" algn="l" rtl="0" eaLnBrk="1" latinLnBrk="1" hangingPunct="1">
              <a:lnSpc>
                <a:spcPct val="100000"/>
              </a:lnSpc>
              <a:spcBef>
                <a:spcPct val="0"/>
              </a:spcBef>
              <a:spcAft>
                <a:spcPct val="0"/>
              </a:spcAft>
              <a:buNone/>
            </a:pPr>
            <a:r>
              <a:rPr kumimoji="0" lang="ko-KR" altLang="en-US" sz="1700" b="1" i="0" u="none" baseline="0">
                <a:solidFill>
                  <a:srgbClr val="FFFFFF">
                    <a:alpha val="100000"/>
                  </a:srgbClr>
                </a:solidFill>
                <a:latin typeface="맑은 고딕"/>
                <a:ea typeface="맑은 고딕"/>
              </a:rPr>
              <a:t>| 참조-S/W 기능 실사 사진</a:t>
            </a:r>
          </a:p>
        </p:txBody>
      </p:sp>
      <p:pic>
        <p:nvPicPr>
          <p:cNvPr id="39432" name="그림 39431"/>
          <p:cNvPicPr>
            <a:picLocks noChangeAspect="1"/>
          </p:cNvPicPr>
          <p:nvPr/>
        </p:nvPicPr>
        <p:blipFill rotWithShape="1">
          <a:blip r:embed="rId2">
            <a:lum/>
          </a:blip>
          <a:stretch>
            <a:fillRect/>
          </a:stretch>
        </p:blipFill>
        <p:spPr>
          <a:xfrm>
            <a:off x="8661428" y="469816"/>
            <a:ext cx="455526" cy="158745"/>
          </a:xfrm>
          <a:prstGeom prst="rect">
            <a:avLst/>
          </a:prstGeom>
          <a:noFill/>
          <a:ln>
            <a:noFill/>
          </a:ln>
        </p:spPr>
      </p:pic>
      <p:sp>
        <p:nvSpPr>
          <p:cNvPr id="39433" name="자유형: 도형 39432"/>
          <p:cNvSpPr/>
          <p:nvPr/>
        </p:nvSpPr>
        <p:spPr>
          <a:xfrm>
            <a:off x="-571348" y="-569729"/>
            <a:ext cx="1168149" cy="1153804"/>
          </a:xfrm>
          <a:custGeom>
            <a:avLst/>
            <a:gdLst>
              <a:gd name="T0" fmla="*/ 0 w 737"/>
              <a:gd name="T1" fmla="*/ 0 h 728"/>
              <a:gd name="T2" fmla="*/ 737 w 737"/>
              <a:gd name="T3" fmla="*/ 728 h 728"/>
            </a:gdLst>
            <a:ahLst/>
            <a:cxnLst/>
            <a:rect l="T0" t="T1" r="T2" b="T3"/>
            <a:pathLst>
              <a:path w="737" h="728">
                <a:moveTo>
                  <a:pt x="0" y="726"/>
                </a:moveTo>
                <a:cubicBezTo>
                  <a:pt x="193" y="728"/>
                  <a:pt x="380" y="655"/>
                  <a:pt x="518" y="521"/>
                </a:cubicBezTo>
                <a:cubicBezTo>
                  <a:pt x="658" y="384"/>
                  <a:pt x="737" y="195"/>
                  <a:pt x="737" y="0"/>
                </a:cubicBezTo>
                <a:lnTo>
                  <a:pt x="378" y="0"/>
                </a:lnTo>
                <a:cubicBezTo>
                  <a:pt x="378" y="97"/>
                  <a:pt x="337" y="191"/>
                  <a:pt x="264" y="260"/>
                </a:cubicBezTo>
                <a:cubicBezTo>
                  <a:pt x="193" y="328"/>
                  <a:pt x="100" y="364"/>
                  <a:pt x="2" y="364"/>
                </a:cubicBezTo>
                <a:cubicBezTo>
                  <a:pt x="0" y="485"/>
                  <a:pt x="0" y="605"/>
                  <a:pt x="0" y="726"/>
                </a:cubicBezTo>
                <a:lnTo>
                  <a:pt x="0" y="726"/>
                </a:lnTo>
                <a:close/>
              </a:path>
            </a:pathLst>
          </a:custGeom>
          <a:solidFill>
            <a:srgbClr val="FFFFFF">
              <a:alpha val="100000"/>
            </a:srgbClr>
          </a:solidFill>
          <a:ln w="25676" cap="flat" cmpd="sng" algn="ctr">
            <a:solidFill>
              <a:srgbClr val="FFFFFF">
                <a:alpha val="100000"/>
              </a:srgbClr>
            </a:solidFill>
            <a:prstDash val="solid"/>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pic>
        <p:nvPicPr>
          <p:cNvPr id="39434" name="그림 39433"/>
          <p:cNvPicPr>
            <a:picLocks noChangeAspect="1"/>
          </p:cNvPicPr>
          <p:nvPr/>
        </p:nvPicPr>
        <p:blipFill rotWithShape="1">
          <a:blip r:embed="rId3">
            <a:lum/>
          </a:blip>
          <a:stretch>
            <a:fillRect/>
          </a:stretch>
        </p:blipFill>
        <p:spPr>
          <a:xfrm>
            <a:off x="8082098" y="119058"/>
            <a:ext cx="868185" cy="279310"/>
          </a:xfrm>
          <a:prstGeom prst="rect">
            <a:avLst/>
          </a:prstGeom>
          <a:noFill/>
          <a:ln>
            <a:noFill/>
          </a:ln>
        </p:spPr>
      </p:pic>
      <p:sp>
        <p:nvSpPr>
          <p:cNvPr id="39435" name="TextBox 39434"/>
          <p:cNvSpPr txBox="1"/>
          <p:nvPr/>
        </p:nvSpPr>
        <p:spPr>
          <a:xfrm>
            <a:off x="215846" y="1220561"/>
            <a:ext cx="8734437" cy="5499700"/>
          </a:xfrm>
          <a:prstGeom prst="rect">
            <a:avLst/>
          </a:prstGeom>
          <a:noFill/>
          <a:ln w="9544" cap="flat" cmpd="sng" algn="ctr">
            <a:solidFill>
              <a:srgbClr val="4F81BD">
                <a:alpha val="100000"/>
              </a:srgbClr>
            </a:solid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sp>
        <p:nvSpPr>
          <p:cNvPr id="39436" name="TextBox 39435"/>
          <p:cNvSpPr txBox="1"/>
          <p:nvPr/>
        </p:nvSpPr>
        <p:spPr>
          <a:xfrm>
            <a:off x="1590408" y="6026618"/>
            <a:ext cx="5936137" cy="446037"/>
          </a:xfrm>
          <a:prstGeom prst="rect">
            <a:avLst/>
          </a:prstGeom>
          <a:noFill/>
          <a:ln>
            <a:noFill/>
          </a:ln>
        </p:spPr>
        <p:txBody>
          <a:bodyPr vert="horz" wrap="square" lIns="91440" tIns="45720" rIns="91440" bIns="45720" anchor="t">
            <a:spAutoFit/>
          </a:bodyPr>
          <a:lstStyle/>
          <a:p>
            <a:pPr marL="0" lvl="0" indent="0" algn="ctr" rtl="0" eaLnBrk="1" latinLnBrk="1" hangingPunct="1">
              <a:lnSpc>
                <a:spcPct val="100000"/>
              </a:lnSpc>
              <a:spcBef>
                <a:spcPct val="0"/>
              </a:spcBef>
              <a:spcAft>
                <a:spcPct val="0"/>
              </a:spcAft>
              <a:buNone/>
            </a:pPr>
            <a:r>
              <a:rPr kumimoji="1" lang="ko-KR" altLang="en-US" sz="1200" b="0" i="0" u="none" baseline="0">
                <a:solidFill>
                  <a:srgbClr val="000000">
                    <a:alpha val="100000"/>
                  </a:srgbClr>
                </a:solidFill>
                <a:latin typeface="맑은 고딕"/>
                <a:ea typeface="맑은 고딕"/>
              </a:rPr>
              <a:t>UI에서 Option 선택 클릭과 작업 상황과 적재 위치 정보 시각화 가능</a:t>
            </a:r>
          </a:p>
          <a:p>
            <a:pPr marL="0" lvl="0" indent="0" algn="ctr" rtl="0" eaLnBrk="1" latinLnBrk="1" hangingPunct="1">
              <a:lnSpc>
                <a:spcPct val="100000"/>
              </a:lnSpc>
              <a:spcBef>
                <a:spcPct val="0"/>
              </a:spcBef>
              <a:spcAft>
                <a:spcPct val="0"/>
              </a:spcAft>
              <a:buNone/>
            </a:pPr>
            <a:endParaRPr kumimoji="1" lang="ko-KR" altLang="en-US" sz="1200" b="0" i="0" u="none" baseline="0">
              <a:solidFill>
                <a:srgbClr val="000000">
                  <a:alpha val="100000"/>
                </a:srgbClr>
              </a:solidFill>
              <a:latin typeface="맑은 고딕"/>
              <a:ea typeface="맑은 고딕"/>
            </a:endParaRPr>
          </a:p>
        </p:txBody>
      </p:sp>
      <p:sp>
        <p:nvSpPr>
          <p:cNvPr id="39437" name="TextBox 39436"/>
          <p:cNvSpPr txBox="1"/>
          <p:nvPr/>
        </p:nvSpPr>
        <p:spPr>
          <a:xfrm>
            <a:off x="306326" y="1330075"/>
            <a:ext cx="5690150" cy="369846"/>
          </a:xfrm>
          <a:prstGeom prst="rect">
            <a:avLst/>
          </a:prstGeom>
          <a:noFill/>
          <a:ln>
            <a:noFill/>
          </a:ln>
        </p:spPr>
        <p:txBody>
          <a:bodyPr vert="horz" wrap="square" lIns="91440" tIns="45720" rIns="91440" bIns="45720" anchor="t">
            <a:spAutoFit/>
          </a:bodyPr>
          <a:lstStyle/>
          <a:p>
            <a:pPr marL="0" lvl="0" indent="0" algn="l" rtl="0" eaLnBrk="0" latinLnBrk="0" hangingPunct="0">
              <a:lnSpc>
                <a:spcPct val="100000"/>
              </a:lnSpc>
              <a:spcBef>
                <a:spcPct val="0"/>
              </a:spcBef>
              <a:spcAft>
                <a:spcPct val="0"/>
              </a:spcAft>
              <a:buNone/>
            </a:pPr>
            <a:r>
              <a:rPr kumimoji="0" lang="ko-KR" altLang="en-US" sz="1800" b="1" i="0" u="none" baseline="0">
                <a:solidFill>
                  <a:srgbClr val="000000">
                    <a:alpha val="100000"/>
                  </a:srgbClr>
                </a:solidFill>
                <a:latin typeface="맑은 고딕"/>
                <a:ea typeface="맑은 고딕"/>
              </a:rPr>
              <a:t>UI </a:t>
            </a:r>
          </a:p>
        </p:txBody>
      </p:sp>
      <p:pic>
        <p:nvPicPr>
          <p:cNvPr id="39438" name="그림 39437"/>
          <p:cNvPicPr>
            <a:picLocks noChangeAspect="1"/>
          </p:cNvPicPr>
          <p:nvPr/>
        </p:nvPicPr>
        <p:blipFill rotWithShape="1">
          <a:blip r:embed="rId4">
            <a:lum/>
          </a:blip>
          <a:stretch>
            <a:fillRect/>
          </a:stretch>
        </p:blipFill>
        <p:spPr>
          <a:xfrm>
            <a:off x="528536" y="1915769"/>
            <a:ext cx="4207692" cy="2366551"/>
          </a:xfrm>
          <a:prstGeom prst="rect">
            <a:avLst/>
          </a:prstGeom>
          <a:noFill/>
          <a:ln>
            <a:noFill/>
          </a:ln>
        </p:spPr>
      </p:pic>
      <p:pic>
        <p:nvPicPr>
          <p:cNvPr id="39439" name="그림 39438" descr="텍스트, 스크린샷, 디자인이(가) 표시된 사진  자동 생성된 설명"/>
          <p:cNvPicPr>
            <a:picLocks noChangeAspect="1"/>
          </p:cNvPicPr>
          <p:nvPr/>
        </p:nvPicPr>
        <p:blipFill rotWithShape="1">
          <a:blip r:embed="rId5">
            <a:lum/>
          </a:blip>
          <a:srcRect t="5420"/>
          <a:stretch>
            <a:fillRect/>
          </a:stretch>
        </p:blipFill>
        <p:spPr>
          <a:xfrm>
            <a:off x="3912473" y="3418823"/>
            <a:ext cx="4461662" cy="2371295"/>
          </a:xfrm>
          <a:prstGeom prst="rect">
            <a:avLst/>
          </a:prstGeom>
          <a:noFill/>
          <a:ln>
            <a:noFill/>
          </a:ln>
        </p:spPr>
      </p:pic>
    </p:spTree>
    <p:extLst>
      <p:ext uri="{BB962C8B-B14F-4D97-AF65-F5344CB8AC3E}">
        <p14:creationId xmlns:p14="http://schemas.microsoft.com/office/powerpoint/2010/main" val="1153643375"/>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52" name="TextBox 40451"/>
          <p:cNvSpPr txBox="1"/>
          <p:nvPr/>
        </p:nvSpPr>
        <p:spPr>
          <a:xfrm>
            <a:off x="101587" y="0"/>
            <a:ext cx="3095025" cy="1118973"/>
          </a:xfrm>
          <a:prstGeom prst="rect">
            <a:avLst/>
          </a:prstGeom>
          <a:solidFill>
            <a:srgbClr val="3B5AA8">
              <a:alpha val="100000"/>
            </a:srgbClr>
          </a:solidFill>
          <a:ln>
            <a:noFill/>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cxnSp>
        <p:nvCxnSpPr>
          <p:cNvPr id="40453" name="직선 연결선 40452"/>
          <p:cNvCxnSpPr/>
          <p:nvPr/>
        </p:nvCxnSpPr>
        <p:spPr>
          <a:xfrm>
            <a:off x="417459" y="534899"/>
            <a:ext cx="2591886" cy="0"/>
          </a:xfrm>
          <a:prstGeom prst="line">
            <a:avLst/>
          </a:prstGeom>
          <a:noFill/>
          <a:ln w="28801" cap="flat" cmpd="sng" algn="ctr">
            <a:solidFill>
              <a:srgbClr val="F2F2F2">
                <a:alpha val="100000"/>
              </a:srgbClr>
            </a:solidFill>
            <a:prstDash val="solid"/>
            <a:round/>
            <a:headEnd w="med" len="med"/>
            <a:tailEnd w="med" len="med"/>
          </a:ln>
        </p:spPr>
      </p:cxnSp>
      <p:cxnSp>
        <p:nvCxnSpPr>
          <p:cNvPr id="40454" name="직선 연결선 40453"/>
          <p:cNvCxnSpPr/>
          <p:nvPr/>
        </p:nvCxnSpPr>
        <p:spPr>
          <a:xfrm>
            <a:off x="3269678" y="542825"/>
            <a:ext cx="5321865" cy="0"/>
          </a:xfrm>
          <a:prstGeom prst="line">
            <a:avLst/>
          </a:prstGeom>
          <a:noFill/>
          <a:ln w="28801" cap="flat" cmpd="sng" algn="ctr">
            <a:solidFill>
              <a:srgbClr val="3B5AA8">
                <a:alpha val="100000"/>
              </a:srgbClr>
            </a:solidFill>
            <a:prstDash val="solid"/>
            <a:round/>
            <a:headEnd w="med" len="med"/>
            <a:tailEnd w="med" len="med"/>
          </a:ln>
        </p:spPr>
      </p:cxnSp>
      <p:sp>
        <p:nvSpPr>
          <p:cNvPr id="40455" name="TextBox 40454"/>
          <p:cNvSpPr txBox="1"/>
          <p:nvPr/>
        </p:nvSpPr>
        <p:spPr>
          <a:xfrm>
            <a:off x="317434" y="685662"/>
            <a:ext cx="3239481" cy="273003"/>
          </a:xfrm>
          <a:prstGeom prst="rect">
            <a:avLst/>
          </a:prstGeom>
          <a:noFill/>
          <a:ln>
            <a:noFill/>
          </a:ln>
        </p:spPr>
        <p:txBody>
          <a:bodyPr vert="horz" wrap="square" lIns="91440" tIns="45720" rIns="91440" bIns="45720" anchor="t">
            <a:noAutofit/>
          </a:bodyPr>
          <a:lstStyle/>
          <a:p>
            <a:pPr marL="0" lvl="0" indent="0" algn="l" rtl="0" eaLnBrk="1" latinLnBrk="1" hangingPunct="1">
              <a:lnSpc>
                <a:spcPct val="100000"/>
              </a:lnSpc>
              <a:spcBef>
                <a:spcPct val="0"/>
              </a:spcBef>
              <a:spcAft>
                <a:spcPct val="0"/>
              </a:spcAft>
              <a:buNone/>
            </a:pPr>
            <a:r>
              <a:rPr kumimoji="0" lang="ko-KR" altLang="en-US" sz="1700" b="1" i="0" u="none" baseline="0">
                <a:solidFill>
                  <a:srgbClr val="FFFFFF">
                    <a:alpha val="100000"/>
                  </a:srgbClr>
                </a:solidFill>
                <a:latin typeface="맑은 고딕"/>
                <a:ea typeface="맑은 고딕"/>
              </a:rPr>
              <a:t>| 참조-S/W 기능 실사 사진</a:t>
            </a:r>
          </a:p>
        </p:txBody>
      </p:sp>
      <p:pic>
        <p:nvPicPr>
          <p:cNvPr id="40456" name="그림 40455"/>
          <p:cNvPicPr>
            <a:picLocks noChangeAspect="1"/>
          </p:cNvPicPr>
          <p:nvPr/>
        </p:nvPicPr>
        <p:blipFill rotWithShape="1">
          <a:blip r:embed="rId2">
            <a:lum/>
          </a:blip>
          <a:stretch>
            <a:fillRect/>
          </a:stretch>
        </p:blipFill>
        <p:spPr>
          <a:xfrm>
            <a:off x="8661428" y="469816"/>
            <a:ext cx="455526" cy="158745"/>
          </a:xfrm>
          <a:prstGeom prst="rect">
            <a:avLst/>
          </a:prstGeom>
          <a:noFill/>
          <a:ln>
            <a:noFill/>
          </a:ln>
        </p:spPr>
      </p:pic>
      <p:sp>
        <p:nvSpPr>
          <p:cNvPr id="40457" name="자유형: 도형 40456"/>
          <p:cNvSpPr/>
          <p:nvPr/>
        </p:nvSpPr>
        <p:spPr>
          <a:xfrm>
            <a:off x="-571348" y="-569729"/>
            <a:ext cx="1168149" cy="1153804"/>
          </a:xfrm>
          <a:custGeom>
            <a:avLst/>
            <a:gdLst>
              <a:gd name="T0" fmla="*/ 0 w 737"/>
              <a:gd name="T1" fmla="*/ 0 h 728"/>
              <a:gd name="T2" fmla="*/ 737 w 737"/>
              <a:gd name="T3" fmla="*/ 728 h 728"/>
            </a:gdLst>
            <a:ahLst/>
            <a:cxnLst/>
            <a:rect l="T0" t="T1" r="T2" b="T3"/>
            <a:pathLst>
              <a:path w="737" h="728">
                <a:moveTo>
                  <a:pt x="0" y="726"/>
                </a:moveTo>
                <a:cubicBezTo>
                  <a:pt x="193" y="728"/>
                  <a:pt x="380" y="655"/>
                  <a:pt x="518" y="521"/>
                </a:cubicBezTo>
                <a:cubicBezTo>
                  <a:pt x="658" y="384"/>
                  <a:pt x="737" y="195"/>
                  <a:pt x="737" y="0"/>
                </a:cubicBezTo>
                <a:lnTo>
                  <a:pt x="378" y="0"/>
                </a:lnTo>
                <a:cubicBezTo>
                  <a:pt x="378" y="97"/>
                  <a:pt x="337" y="191"/>
                  <a:pt x="264" y="260"/>
                </a:cubicBezTo>
                <a:cubicBezTo>
                  <a:pt x="193" y="328"/>
                  <a:pt x="100" y="364"/>
                  <a:pt x="2" y="364"/>
                </a:cubicBezTo>
                <a:cubicBezTo>
                  <a:pt x="0" y="485"/>
                  <a:pt x="0" y="605"/>
                  <a:pt x="0" y="726"/>
                </a:cubicBezTo>
                <a:lnTo>
                  <a:pt x="0" y="726"/>
                </a:lnTo>
                <a:close/>
              </a:path>
            </a:pathLst>
          </a:custGeom>
          <a:solidFill>
            <a:srgbClr val="FFFFFF">
              <a:alpha val="100000"/>
            </a:srgbClr>
          </a:solidFill>
          <a:ln w="25676" cap="flat" cmpd="sng" algn="ctr">
            <a:solidFill>
              <a:srgbClr val="FFFFFF">
                <a:alpha val="100000"/>
              </a:srgbClr>
            </a:solidFill>
            <a:prstDash val="solid"/>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pic>
        <p:nvPicPr>
          <p:cNvPr id="40458" name="그림 40457"/>
          <p:cNvPicPr>
            <a:picLocks noChangeAspect="1"/>
          </p:cNvPicPr>
          <p:nvPr/>
        </p:nvPicPr>
        <p:blipFill rotWithShape="1">
          <a:blip r:embed="rId3">
            <a:lum/>
          </a:blip>
          <a:stretch>
            <a:fillRect/>
          </a:stretch>
        </p:blipFill>
        <p:spPr>
          <a:xfrm>
            <a:off x="8082098" y="119058"/>
            <a:ext cx="868185" cy="279310"/>
          </a:xfrm>
          <a:prstGeom prst="rect">
            <a:avLst/>
          </a:prstGeom>
          <a:noFill/>
          <a:ln>
            <a:noFill/>
          </a:ln>
        </p:spPr>
      </p:pic>
      <p:sp>
        <p:nvSpPr>
          <p:cNvPr id="40459" name="TextBox 40458"/>
          <p:cNvSpPr txBox="1"/>
          <p:nvPr/>
        </p:nvSpPr>
        <p:spPr>
          <a:xfrm>
            <a:off x="215846" y="1220561"/>
            <a:ext cx="8734437" cy="5499700"/>
          </a:xfrm>
          <a:prstGeom prst="rect">
            <a:avLst/>
          </a:prstGeom>
          <a:noFill/>
          <a:ln w="9544" cap="flat" cmpd="sng" algn="ctr">
            <a:solidFill>
              <a:srgbClr val="4F81BD">
                <a:alpha val="100000"/>
              </a:srgbClr>
            </a:solid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pic>
        <p:nvPicPr>
          <p:cNvPr id="40460" name="그림 40459"/>
          <p:cNvPicPr>
            <a:picLocks noChangeAspect="1"/>
          </p:cNvPicPr>
          <p:nvPr/>
        </p:nvPicPr>
        <p:blipFill rotWithShape="1">
          <a:blip r:embed="rId4">
            <a:lum/>
          </a:blip>
          <a:stretch>
            <a:fillRect/>
          </a:stretch>
        </p:blipFill>
        <p:spPr>
          <a:xfrm>
            <a:off x="2350643" y="1836396"/>
            <a:ext cx="4417231" cy="3809322"/>
          </a:xfrm>
          <a:prstGeom prst="rect">
            <a:avLst/>
          </a:prstGeom>
          <a:noFill/>
          <a:ln>
            <a:noFill/>
          </a:ln>
        </p:spPr>
      </p:pic>
      <p:sp>
        <p:nvSpPr>
          <p:cNvPr id="40461" name="TextBox 40460"/>
          <p:cNvSpPr txBox="1"/>
          <p:nvPr/>
        </p:nvSpPr>
        <p:spPr>
          <a:xfrm>
            <a:off x="1590408" y="6026618"/>
            <a:ext cx="5936137" cy="446037"/>
          </a:xfrm>
          <a:prstGeom prst="rect">
            <a:avLst/>
          </a:prstGeom>
          <a:noFill/>
          <a:ln>
            <a:noFill/>
          </a:ln>
        </p:spPr>
        <p:txBody>
          <a:bodyPr vert="horz" wrap="square" lIns="91440" tIns="45720" rIns="91440" bIns="45720" anchor="t">
            <a:spAutoFit/>
          </a:bodyPr>
          <a:lstStyle/>
          <a:p>
            <a:pPr marL="0" lvl="0" indent="0" algn="ctr" rtl="0" eaLnBrk="1" latinLnBrk="1" hangingPunct="1">
              <a:lnSpc>
                <a:spcPct val="100000"/>
              </a:lnSpc>
              <a:spcBef>
                <a:spcPct val="0"/>
              </a:spcBef>
              <a:spcAft>
                <a:spcPct val="0"/>
              </a:spcAft>
              <a:buNone/>
            </a:pPr>
            <a:r>
              <a:rPr kumimoji="1" lang="ko-KR" altLang="en-US" sz="1200" b="0" i="0" u="none" baseline="0">
                <a:solidFill>
                  <a:srgbClr val="000000">
                    <a:alpha val="100000"/>
                  </a:srgbClr>
                </a:solidFill>
                <a:latin typeface="맑은 고딕"/>
                <a:ea typeface="맑은 고딕"/>
              </a:rPr>
              <a:t>ROI 설정 및 QR 정보 처리 속도 확인</a:t>
            </a:r>
          </a:p>
          <a:p>
            <a:pPr marL="0" lvl="0" indent="0" algn="ctr" rtl="0" eaLnBrk="1" latinLnBrk="1" hangingPunct="1">
              <a:lnSpc>
                <a:spcPct val="100000"/>
              </a:lnSpc>
              <a:spcBef>
                <a:spcPct val="0"/>
              </a:spcBef>
              <a:spcAft>
                <a:spcPct val="0"/>
              </a:spcAft>
              <a:buNone/>
            </a:pPr>
            <a:endParaRPr kumimoji="1" lang="ko-KR" altLang="en-US" sz="1200" b="0" i="0" u="none" baseline="0">
              <a:solidFill>
                <a:srgbClr val="000000">
                  <a:alpha val="100000"/>
                </a:srgbClr>
              </a:solidFill>
              <a:latin typeface="맑은 고딕"/>
              <a:ea typeface="맑은 고딕"/>
            </a:endParaRPr>
          </a:p>
        </p:txBody>
      </p:sp>
      <p:sp>
        <p:nvSpPr>
          <p:cNvPr id="40462" name="TextBox 40461"/>
          <p:cNvSpPr txBox="1"/>
          <p:nvPr/>
        </p:nvSpPr>
        <p:spPr>
          <a:xfrm>
            <a:off x="306326" y="1330075"/>
            <a:ext cx="5690150" cy="369846"/>
          </a:xfrm>
          <a:prstGeom prst="rect">
            <a:avLst/>
          </a:prstGeom>
          <a:noFill/>
          <a:ln>
            <a:noFill/>
          </a:ln>
        </p:spPr>
        <p:txBody>
          <a:bodyPr vert="horz" wrap="square" lIns="91440" tIns="45720" rIns="91440" bIns="45720" anchor="t">
            <a:spAutoFit/>
          </a:bodyPr>
          <a:lstStyle/>
          <a:p>
            <a:pPr marL="0" lvl="0" indent="0" algn="l" rtl="0" eaLnBrk="0" latinLnBrk="0" hangingPunct="0">
              <a:lnSpc>
                <a:spcPct val="100000"/>
              </a:lnSpc>
              <a:spcBef>
                <a:spcPct val="0"/>
              </a:spcBef>
              <a:spcAft>
                <a:spcPct val="0"/>
              </a:spcAft>
              <a:buNone/>
            </a:pPr>
            <a:r>
              <a:rPr kumimoji="0" lang="ko-KR" altLang="en-US" sz="1800" b="1" i="0" u="none" baseline="0">
                <a:solidFill>
                  <a:srgbClr val="000000">
                    <a:alpha val="100000"/>
                  </a:srgbClr>
                </a:solidFill>
                <a:latin typeface="맑은 고딕"/>
                <a:ea typeface="맑은 고딕"/>
              </a:rPr>
              <a:t>QR 정보 인식</a:t>
            </a:r>
          </a:p>
        </p:txBody>
      </p:sp>
    </p:spTree>
    <p:extLst>
      <p:ext uri="{BB962C8B-B14F-4D97-AF65-F5344CB8AC3E}">
        <p14:creationId xmlns:p14="http://schemas.microsoft.com/office/powerpoint/2010/main" val="3832136372"/>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6" name="TextBox 41475"/>
          <p:cNvSpPr txBox="1"/>
          <p:nvPr/>
        </p:nvSpPr>
        <p:spPr>
          <a:xfrm>
            <a:off x="99969" y="0"/>
            <a:ext cx="3095081" cy="1117411"/>
          </a:xfrm>
          <a:prstGeom prst="rect">
            <a:avLst/>
          </a:prstGeom>
          <a:solidFill>
            <a:srgbClr val="3B5AA8">
              <a:alpha val="100000"/>
            </a:srgbClr>
          </a:solidFill>
          <a:ln>
            <a:noFill/>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cxnSp>
        <p:nvCxnSpPr>
          <p:cNvPr id="41477" name="직선 연결선 41476"/>
          <p:cNvCxnSpPr/>
          <p:nvPr/>
        </p:nvCxnSpPr>
        <p:spPr>
          <a:xfrm>
            <a:off x="415840" y="533280"/>
            <a:ext cx="2591942" cy="0"/>
          </a:xfrm>
          <a:prstGeom prst="line">
            <a:avLst/>
          </a:prstGeom>
          <a:noFill/>
          <a:ln w="28857" cap="flat" cmpd="sng" algn="ctr">
            <a:solidFill>
              <a:srgbClr val="F2F2F2">
                <a:alpha val="100000"/>
              </a:srgbClr>
            </a:solidFill>
            <a:prstDash val="solid"/>
            <a:round/>
            <a:headEnd w="med" len="med"/>
            <a:tailEnd w="med" len="med"/>
          </a:ln>
        </p:spPr>
      </p:cxnSp>
      <p:cxnSp>
        <p:nvCxnSpPr>
          <p:cNvPr id="41478" name="직선 연결선 41477"/>
          <p:cNvCxnSpPr/>
          <p:nvPr/>
        </p:nvCxnSpPr>
        <p:spPr>
          <a:xfrm>
            <a:off x="3268060" y="541262"/>
            <a:ext cx="5320358" cy="0"/>
          </a:xfrm>
          <a:prstGeom prst="line">
            <a:avLst/>
          </a:prstGeom>
          <a:noFill/>
          <a:ln w="28857" cap="flat" cmpd="sng" algn="ctr">
            <a:solidFill>
              <a:srgbClr val="3B5AA8">
                <a:alpha val="100000"/>
              </a:srgbClr>
            </a:solidFill>
            <a:prstDash val="solid"/>
            <a:round/>
            <a:headEnd w="med" len="med"/>
            <a:tailEnd w="med" len="med"/>
          </a:ln>
        </p:spPr>
      </p:cxnSp>
      <p:sp>
        <p:nvSpPr>
          <p:cNvPr id="41479" name="TextBox 41478"/>
          <p:cNvSpPr txBox="1"/>
          <p:nvPr/>
        </p:nvSpPr>
        <p:spPr>
          <a:xfrm>
            <a:off x="315871" y="684099"/>
            <a:ext cx="3239481" cy="273003"/>
          </a:xfrm>
          <a:prstGeom prst="rect">
            <a:avLst/>
          </a:prstGeom>
          <a:noFill/>
          <a:ln>
            <a:noFill/>
          </a:ln>
        </p:spPr>
        <p:txBody>
          <a:bodyPr vert="horz" wrap="square" lIns="91440" tIns="45720" rIns="91440" bIns="45720" anchor="t">
            <a:noAutofit/>
          </a:bodyPr>
          <a:lstStyle/>
          <a:p>
            <a:pPr marL="0" lvl="0" indent="0" algn="l" defTabSz="1028836" rtl="0" eaLnBrk="1" latinLnBrk="1" hangingPunct="1">
              <a:lnSpc>
                <a:spcPct val="100000"/>
              </a:lnSpc>
              <a:spcBef>
                <a:spcPct val="0"/>
              </a:spcBef>
              <a:spcAft>
                <a:spcPct val="0"/>
              </a:spcAft>
              <a:buNone/>
            </a:pPr>
            <a:r>
              <a:rPr kumimoji="0" lang="ko-KR" altLang="en-US" sz="1700" b="1" i="0" u="none" baseline="0">
                <a:solidFill>
                  <a:srgbClr val="FFFFFF">
                    <a:alpha val="100000"/>
                  </a:srgbClr>
                </a:solidFill>
                <a:latin typeface="맑은 고딕"/>
                <a:ea typeface="맑은 고딕"/>
              </a:rPr>
              <a:t>| 참조-S/W 기능 실사 사진</a:t>
            </a:r>
          </a:p>
        </p:txBody>
      </p:sp>
      <p:pic>
        <p:nvPicPr>
          <p:cNvPr id="41480" name="그림 41479"/>
          <p:cNvPicPr>
            <a:picLocks noChangeAspect="1"/>
          </p:cNvPicPr>
          <p:nvPr/>
        </p:nvPicPr>
        <p:blipFill rotWithShape="1">
          <a:blip r:embed="rId2">
            <a:lum/>
          </a:blip>
          <a:stretch>
            <a:fillRect/>
          </a:stretch>
        </p:blipFill>
        <p:spPr>
          <a:xfrm>
            <a:off x="8658247" y="468253"/>
            <a:ext cx="455526" cy="158689"/>
          </a:xfrm>
          <a:prstGeom prst="rect">
            <a:avLst/>
          </a:prstGeom>
          <a:noFill/>
          <a:ln>
            <a:noFill/>
          </a:ln>
        </p:spPr>
      </p:pic>
      <p:sp>
        <p:nvSpPr>
          <p:cNvPr id="41481" name="자유형: 도형 41480"/>
          <p:cNvSpPr/>
          <p:nvPr/>
        </p:nvSpPr>
        <p:spPr>
          <a:xfrm>
            <a:off x="-569729" y="-568166"/>
            <a:ext cx="1164911" cy="1150678"/>
          </a:xfrm>
          <a:custGeom>
            <a:avLst/>
            <a:gdLst>
              <a:gd name="T0" fmla="*/ 0 w 735"/>
              <a:gd name="T1" fmla="*/ 0 h 726"/>
              <a:gd name="T2" fmla="*/ 735 w 735"/>
              <a:gd name="T3" fmla="*/ 726 h 726"/>
            </a:gdLst>
            <a:ahLst/>
            <a:cxnLst/>
            <a:rect l="T0" t="T1" r="T2" b="T3"/>
            <a:pathLst>
              <a:path w="735" h="726">
                <a:moveTo>
                  <a:pt x="0" y="724"/>
                </a:moveTo>
                <a:cubicBezTo>
                  <a:pt x="192" y="726"/>
                  <a:pt x="379" y="653"/>
                  <a:pt x="517" y="520"/>
                </a:cubicBezTo>
                <a:cubicBezTo>
                  <a:pt x="656" y="383"/>
                  <a:pt x="735" y="194"/>
                  <a:pt x="735" y="0"/>
                </a:cubicBezTo>
                <a:lnTo>
                  <a:pt x="377" y="0"/>
                </a:lnTo>
                <a:cubicBezTo>
                  <a:pt x="377" y="96"/>
                  <a:pt x="336" y="190"/>
                  <a:pt x="263" y="259"/>
                </a:cubicBezTo>
                <a:cubicBezTo>
                  <a:pt x="192" y="327"/>
                  <a:pt x="99" y="363"/>
                  <a:pt x="2" y="363"/>
                </a:cubicBezTo>
                <a:cubicBezTo>
                  <a:pt x="0" y="484"/>
                  <a:pt x="0" y="603"/>
                  <a:pt x="0" y="724"/>
                </a:cubicBezTo>
                <a:lnTo>
                  <a:pt x="0" y="724"/>
                </a:lnTo>
                <a:close/>
              </a:path>
            </a:pathLst>
          </a:custGeom>
          <a:solidFill>
            <a:srgbClr val="FFFFFF">
              <a:alpha val="100000"/>
            </a:srgbClr>
          </a:solidFill>
          <a:ln w="25731" cap="flat" cmpd="sng" algn="ctr">
            <a:solidFill>
              <a:srgbClr val="FFFFFF">
                <a:alpha val="100000"/>
              </a:srgbClr>
            </a:solidFill>
            <a:prstDash val="solid"/>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pic>
        <p:nvPicPr>
          <p:cNvPr id="41482" name="그림 41481"/>
          <p:cNvPicPr>
            <a:picLocks noChangeAspect="1"/>
          </p:cNvPicPr>
          <p:nvPr/>
        </p:nvPicPr>
        <p:blipFill rotWithShape="1">
          <a:blip r:embed="rId3">
            <a:lum/>
          </a:blip>
          <a:stretch>
            <a:fillRect/>
          </a:stretch>
        </p:blipFill>
        <p:spPr>
          <a:xfrm>
            <a:off x="8078916" y="117440"/>
            <a:ext cx="868185" cy="279366"/>
          </a:xfrm>
          <a:prstGeom prst="rect">
            <a:avLst/>
          </a:prstGeom>
          <a:noFill/>
          <a:ln>
            <a:noFill/>
          </a:ln>
        </p:spPr>
      </p:pic>
      <p:sp>
        <p:nvSpPr>
          <p:cNvPr id="41483" name="TextBox 41482"/>
          <p:cNvSpPr txBox="1"/>
          <p:nvPr/>
        </p:nvSpPr>
        <p:spPr>
          <a:xfrm>
            <a:off x="214283" y="1218998"/>
            <a:ext cx="8732819" cy="5498081"/>
          </a:xfrm>
          <a:prstGeom prst="rect">
            <a:avLst/>
          </a:prstGeom>
          <a:noFill/>
          <a:ln w="9544" cap="flat" cmpd="sng" algn="ctr">
            <a:solidFill>
              <a:srgbClr val="4F81BD">
                <a:alpha val="100000"/>
              </a:srgbClr>
            </a:solid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sp>
        <p:nvSpPr>
          <p:cNvPr id="41484" name="TextBox 41483"/>
          <p:cNvSpPr txBox="1"/>
          <p:nvPr/>
        </p:nvSpPr>
        <p:spPr>
          <a:xfrm>
            <a:off x="1588789" y="5412401"/>
            <a:ext cx="5934574" cy="447600"/>
          </a:xfrm>
          <a:prstGeom prst="rect">
            <a:avLst/>
          </a:prstGeom>
          <a:noFill/>
          <a:ln>
            <a:noFill/>
          </a:ln>
        </p:spPr>
        <p:txBody>
          <a:bodyPr vert="horz" wrap="square" lIns="91440" tIns="45720" rIns="91440" bIns="45720" anchor="t">
            <a:spAutoFit/>
          </a:bodyPr>
          <a:lstStyle/>
          <a:p>
            <a:pPr marL="0" lvl="0" indent="0" algn="ctr" defTabSz="1028836" rtl="0" eaLnBrk="1" latinLnBrk="1" hangingPunct="1">
              <a:lnSpc>
                <a:spcPct val="100000"/>
              </a:lnSpc>
              <a:spcBef>
                <a:spcPct val="0"/>
              </a:spcBef>
              <a:spcAft>
                <a:spcPct val="0"/>
              </a:spcAft>
              <a:buNone/>
            </a:pPr>
            <a:r>
              <a:rPr kumimoji="1" lang="ko-KR" altLang="en-US" sz="1200" b="0" i="0" u="none" baseline="0">
                <a:solidFill>
                  <a:srgbClr val="000000">
                    <a:alpha val="100000"/>
                  </a:srgbClr>
                </a:solidFill>
                <a:latin typeface="맑은 고딕"/>
                <a:ea typeface="맑은 고딕"/>
              </a:rPr>
              <a:t>적재된 위치 정보를 바탕으로 Excel에 데이터 정리 확인</a:t>
            </a:r>
          </a:p>
          <a:p>
            <a:pPr marL="0" lvl="0" indent="0" algn="ctr" defTabSz="1028836" rtl="0" eaLnBrk="1" latinLnBrk="1" hangingPunct="1">
              <a:lnSpc>
                <a:spcPct val="100000"/>
              </a:lnSpc>
              <a:spcBef>
                <a:spcPct val="0"/>
              </a:spcBef>
              <a:spcAft>
                <a:spcPct val="0"/>
              </a:spcAft>
              <a:buNone/>
            </a:pPr>
            <a:endParaRPr kumimoji="1" lang="ko-KR" altLang="en-US" sz="1200" b="0" i="0" u="none" baseline="0">
              <a:solidFill>
                <a:srgbClr val="000000">
                  <a:alpha val="100000"/>
                </a:srgbClr>
              </a:solidFill>
              <a:latin typeface="맑은 고딕"/>
              <a:ea typeface="맑은 고딕"/>
            </a:endParaRPr>
          </a:p>
        </p:txBody>
      </p:sp>
      <p:sp>
        <p:nvSpPr>
          <p:cNvPr id="41485" name="TextBox 41484"/>
          <p:cNvSpPr txBox="1"/>
          <p:nvPr/>
        </p:nvSpPr>
        <p:spPr>
          <a:xfrm>
            <a:off x="304763" y="1328512"/>
            <a:ext cx="5688531" cy="369791"/>
          </a:xfrm>
          <a:prstGeom prst="rect">
            <a:avLst/>
          </a:prstGeom>
          <a:noFill/>
          <a:ln>
            <a:noFill/>
          </a:ln>
        </p:spPr>
        <p:txBody>
          <a:bodyPr vert="horz" wrap="square" lIns="91440" tIns="45720" rIns="91440" bIns="45720" anchor="t">
            <a:spAutoFit/>
          </a:bodyPr>
          <a:lstStyle/>
          <a:p>
            <a:pPr marL="0" lvl="0" indent="0" algn="l" defTabSz="1028836" rtl="0" eaLnBrk="0" latinLnBrk="0" hangingPunct="0">
              <a:lnSpc>
                <a:spcPct val="100000"/>
              </a:lnSpc>
              <a:spcBef>
                <a:spcPct val="0"/>
              </a:spcBef>
              <a:spcAft>
                <a:spcPct val="0"/>
              </a:spcAft>
              <a:buNone/>
            </a:pPr>
            <a:r>
              <a:rPr kumimoji="0" lang="en-US" altLang="ko-KR" sz="1800" b="1" i="0" u="none" baseline="0">
                <a:solidFill>
                  <a:srgbClr val="000000">
                    <a:alpha val="100000"/>
                  </a:srgbClr>
                </a:solidFill>
                <a:latin typeface="맑은 고딕"/>
                <a:ea typeface="맑은 고딕"/>
              </a:rPr>
              <a:t>Excel-Emil</a:t>
            </a:r>
          </a:p>
        </p:txBody>
      </p:sp>
      <p:grpSp>
        <p:nvGrpSpPr>
          <p:cNvPr id="41230" name="Group 1"/>
          <p:cNvGrpSpPr/>
          <p:nvPr/>
        </p:nvGrpSpPr>
        <p:grpSpPr>
          <a:xfrm>
            <a:off x="465071" y="2479246"/>
            <a:ext cx="8185249" cy="2376040"/>
            <a:chOff x="465071" y="2479246"/>
            <a:chExt cx="8185248" cy="2376040"/>
          </a:xfrm>
        </p:grpSpPr>
        <p:pic>
          <p:nvPicPr>
            <p:cNvPr id="41487" name="그림 41486"/>
            <p:cNvPicPr>
              <a:picLocks noChangeAspect="1"/>
            </p:cNvPicPr>
            <p:nvPr/>
          </p:nvPicPr>
          <p:blipFill rotWithShape="1">
            <a:blip r:embed="rId4">
              <a:lum/>
            </a:blip>
            <a:srcRect t="3220"/>
            <a:stretch>
              <a:fillRect/>
            </a:stretch>
          </p:blipFill>
          <p:spPr>
            <a:xfrm>
              <a:off x="465071" y="2522059"/>
              <a:ext cx="3872787" cy="1961818"/>
            </a:xfrm>
            <a:prstGeom prst="rect">
              <a:avLst/>
            </a:prstGeom>
            <a:noFill/>
            <a:ln>
              <a:noFill/>
            </a:ln>
          </p:spPr>
        </p:pic>
        <p:pic>
          <p:nvPicPr>
            <p:cNvPr id="41488" name="그림 41487"/>
            <p:cNvPicPr>
              <a:picLocks noChangeAspect="1"/>
            </p:cNvPicPr>
            <p:nvPr/>
          </p:nvPicPr>
          <p:blipFill rotWithShape="1">
            <a:blip r:embed="rId5">
              <a:lum/>
            </a:blip>
            <a:srcRect r="3920"/>
            <a:stretch>
              <a:fillRect/>
            </a:stretch>
          </p:blipFill>
          <p:spPr>
            <a:xfrm>
              <a:off x="4782278" y="2479246"/>
              <a:ext cx="3868042" cy="1961762"/>
            </a:xfrm>
            <a:prstGeom prst="rect">
              <a:avLst/>
            </a:prstGeom>
            <a:noFill/>
            <a:ln>
              <a:noFill/>
            </a:ln>
          </p:spPr>
        </p:pic>
        <p:sp>
          <p:nvSpPr>
            <p:cNvPr id="41492" name="TextBox 41491"/>
            <p:cNvSpPr txBox="1"/>
            <p:nvPr/>
          </p:nvSpPr>
          <p:spPr>
            <a:xfrm>
              <a:off x="1812618" y="4585465"/>
              <a:ext cx="934831" cy="269821"/>
            </a:xfrm>
            <a:prstGeom prst="rect">
              <a:avLst/>
            </a:prstGeom>
            <a:noFill/>
            <a:ln>
              <a:noFill/>
            </a:ln>
          </p:spPr>
          <p:txBody>
            <a:bodyPr vert="horz" wrap="square" lIns="91440" tIns="45720" rIns="91440" bIns="45720" anchor="t">
              <a:spAutoFit/>
            </a:bodyPr>
            <a:lstStyle/>
            <a:p>
              <a:pPr marL="0" lvl="0" indent="0" algn="ctr" defTabSz="1028836" rtl="0" eaLnBrk="1" latinLnBrk="1" hangingPunct="1">
                <a:lnSpc>
                  <a:spcPct val="100000"/>
                </a:lnSpc>
                <a:spcBef>
                  <a:spcPct val="0"/>
                </a:spcBef>
                <a:spcAft>
                  <a:spcPct val="0"/>
                </a:spcAft>
                <a:buNone/>
              </a:pPr>
              <a:r>
                <a:rPr kumimoji="0" lang="en-US" altLang="ko-KR" sz="1200" b="1" i="0" u="none" baseline="0">
                  <a:solidFill>
                    <a:srgbClr val="000000">
                      <a:alpha val="100000"/>
                    </a:srgbClr>
                  </a:solidFill>
                  <a:latin typeface="맑은 고딕"/>
                  <a:ea typeface="맑은 고딕"/>
                </a:rPr>
                <a:t>Pallet A</a:t>
              </a:r>
            </a:p>
          </p:txBody>
        </p:sp>
        <p:sp>
          <p:nvSpPr>
            <p:cNvPr id="41493" name="TextBox 41492"/>
            <p:cNvSpPr txBox="1"/>
            <p:nvPr/>
          </p:nvSpPr>
          <p:spPr>
            <a:xfrm>
              <a:off x="6342489" y="4529871"/>
              <a:ext cx="934887" cy="271440"/>
            </a:xfrm>
            <a:prstGeom prst="rect">
              <a:avLst/>
            </a:prstGeom>
            <a:noFill/>
            <a:ln>
              <a:noFill/>
            </a:ln>
          </p:spPr>
          <p:txBody>
            <a:bodyPr vert="horz" wrap="square" lIns="91440" tIns="45720" rIns="91440" bIns="45720" anchor="t">
              <a:spAutoFit/>
            </a:bodyPr>
            <a:lstStyle/>
            <a:p>
              <a:pPr marL="0" lvl="0" indent="0" algn="ctr" defTabSz="1028836" rtl="0" eaLnBrk="1" latinLnBrk="1" hangingPunct="1">
                <a:lnSpc>
                  <a:spcPct val="100000"/>
                </a:lnSpc>
                <a:spcBef>
                  <a:spcPct val="0"/>
                </a:spcBef>
                <a:spcAft>
                  <a:spcPct val="0"/>
                </a:spcAft>
                <a:buNone/>
              </a:pPr>
              <a:r>
                <a:rPr kumimoji="0" lang="en-US" altLang="ko-KR" sz="1200" b="1" i="0" u="none" baseline="0">
                  <a:solidFill>
                    <a:srgbClr val="000000">
                      <a:alpha val="100000"/>
                    </a:srgbClr>
                  </a:solidFill>
                  <a:latin typeface="맑은 고딕"/>
                  <a:ea typeface="맑은 고딕"/>
                </a:rPr>
                <a:t>Pallet B</a:t>
              </a:r>
            </a:p>
          </p:txBody>
        </p:sp>
      </p:grpSp>
    </p:spTree>
    <p:extLst>
      <p:ext uri="{BB962C8B-B14F-4D97-AF65-F5344CB8AC3E}">
        <p14:creationId xmlns:p14="http://schemas.microsoft.com/office/powerpoint/2010/main" val="3930690204"/>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00" name="TextBox 42499"/>
          <p:cNvSpPr txBox="1"/>
          <p:nvPr/>
        </p:nvSpPr>
        <p:spPr>
          <a:xfrm>
            <a:off x="101587" y="0"/>
            <a:ext cx="3095025" cy="1118973"/>
          </a:xfrm>
          <a:prstGeom prst="rect">
            <a:avLst/>
          </a:prstGeom>
          <a:solidFill>
            <a:srgbClr val="3B5AA8">
              <a:alpha val="100000"/>
            </a:srgbClr>
          </a:solidFill>
          <a:ln>
            <a:noFill/>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cxnSp>
        <p:nvCxnSpPr>
          <p:cNvPr id="42501" name="직선 연결선 42500"/>
          <p:cNvCxnSpPr/>
          <p:nvPr/>
        </p:nvCxnSpPr>
        <p:spPr>
          <a:xfrm>
            <a:off x="417459" y="534899"/>
            <a:ext cx="2591886" cy="0"/>
          </a:xfrm>
          <a:prstGeom prst="line">
            <a:avLst/>
          </a:prstGeom>
          <a:noFill/>
          <a:ln w="28801" cap="flat" cmpd="sng" algn="ctr">
            <a:solidFill>
              <a:srgbClr val="F2F2F2">
                <a:alpha val="100000"/>
              </a:srgbClr>
            </a:solidFill>
            <a:prstDash val="solid"/>
            <a:round/>
            <a:headEnd w="med" len="med"/>
            <a:tailEnd w="med" len="med"/>
          </a:ln>
        </p:spPr>
      </p:cxnSp>
      <p:cxnSp>
        <p:nvCxnSpPr>
          <p:cNvPr id="42502" name="직선 연결선 42501"/>
          <p:cNvCxnSpPr/>
          <p:nvPr/>
        </p:nvCxnSpPr>
        <p:spPr>
          <a:xfrm>
            <a:off x="3269678" y="542825"/>
            <a:ext cx="5321865" cy="0"/>
          </a:xfrm>
          <a:prstGeom prst="line">
            <a:avLst/>
          </a:prstGeom>
          <a:noFill/>
          <a:ln w="28801" cap="flat" cmpd="sng" algn="ctr">
            <a:solidFill>
              <a:srgbClr val="3B5AA8">
                <a:alpha val="100000"/>
              </a:srgbClr>
            </a:solidFill>
            <a:prstDash val="solid"/>
            <a:round/>
            <a:headEnd w="med" len="med"/>
            <a:tailEnd w="med" len="med"/>
          </a:ln>
        </p:spPr>
      </p:cxnSp>
      <p:sp>
        <p:nvSpPr>
          <p:cNvPr id="42503" name="TextBox 42502"/>
          <p:cNvSpPr txBox="1"/>
          <p:nvPr/>
        </p:nvSpPr>
        <p:spPr>
          <a:xfrm>
            <a:off x="317434" y="685662"/>
            <a:ext cx="3239481" cy="273003"/>
          </a:xfrm>
          <a:prstGeom prst="rect">
            <a:avLst/>
          </a:prstGeom>
          <a:noFill/>
          <a:ln>
            <a:noFill/>
          </a:ln>
        </p:spPr>
        <p:txBody>
          <a:bodyPr vert="horz" wrap="square" lIns="91440" tIns="45720" rIns="91440" bIns="45720" anchor="t">
            <a:noAutofit/>
          </a:bodyPr>
          <a:lstStyle/>
          <a:p>
            <a:pPr marL="0" lvl="0" indent="0" algn="l" rtl="0" eaLnBrk="1" latinLnBrk="1" hangingPunct="1">
              <a:lnSpc>
                <a:spcPct val="100000"/>
              </a:lnSpc>
              <a:spcBef>
                <a:spcPct val="0"/>
              </a:spcBef>
              <a:spcAft>
                <a:spcPct val="0"/>
              </a:spcAft>
              <a:buNone/>
            </a:pPr>
            <a:r>
              <a:rPr kumimoji="0" lang="ko-KR" altLang="en-US" sz="1700" b="1" i="0" u="none" baseline="0">
                <a:solidFill>
                  <a:srgbClr val="FFFFFF">
                    <a:alpha val="100000"/>
                  </a:srgbClr>
                </a:solidFill>
                <a:latin typeface="맑은 고딕"/>
                <a:ea typeface="맑은 고딕"/>
              </a:rPr>
              <a:t>| 참조-S/W 기능 실사 사진</a:t>
            </a:r>
          </a:p>
        </p:txBody>
      </p:sp>
      <p:pic>
        <p:nvPicPr>
          <p:cNvPr id="42504" name="그림 42503"/>
          <p:cNvPicPr>
            <a:picLocks noChangeAspect="1"/>
          </p:cNvPicPr>
          <p:nvPr/>
        </p:nvPicPr>
        <p:blipFill rotWithShape="1">
          <a:blip r:embed="rId2">
            <a:lum/>
          </a:blip>
          <a:stretch>
            <a:fillRect/>
          </a:stretch>
        </p:blipFill>
        <p:spPr>
          <a:xfrm>
            <a:off x="8661428" y="469816"/>
            <a:ext cx="455526" cy="158745"/>
          </a:xfrm>
          <a:prstGeom prst="rect">
            <a:avLst/>
          </a:prstGeom>
          <a:noFill/>
          <a:ln>
            <a:noFill/>
          </a:ln>
        </p:spPr>
      </p:pic>
      <p:sp>
        <p:nvSpPr>
          <p:cNvPr id="42505" name="자유형: 도형 42504"/>
          <p:cNvSpPr/>
          <p:nvPr/>
        </p:nvSpPr>
        <p:spPr>
          <a:xfrm>
            <a:off x="-571348" y="-569729"/>
            <a:ext cx="1168149" cy="1153804"/>
          </a:xfrm>
          <a:custGeom>
            <a:avLst/>
            <a:gdLst>
              <a:gd name="T0" fmla="*/ 0 w 737"/>
              <a:gd name="T1" fmla="*/ 0 h 728"/>
              <a:gd name="T2" fmla="*/ 737 w 737"/>
              <a:gd name="T3" fmla="*/ 728 h 728"/>
            </a:gdLst>
            <a:ahLst/>
            <a:cxnLst/>
            <a:rect l="T0" t="T1" r="T2" b="T3"/>
            <a:pathLst>
              <a:path w="737" h="728">
                <a:moveTo>
                  <a:pt x="0" y="726"/>
                </a:moveTo>
                <a:cubicBezTo>
                  <a:pt x="193" y="728"/>
                  <a:pt x="380" y="655"/>
                  <a:pt x="518" y="521"/>
                </a:cubicBezTo>
                <a:cubicBezTo>
                  <a:pt x="658" y="384"/>
                  <a:pt x="737" y="195"/>
                  <a:pt x="737" y="0"/>
                </a:cubicBezTo>
                <a:lnTo>
                  <a:pt x="378" y="0"/>
                </a:lnTo>
                <a:cubicBezTo>
                  <a:pt x="378" y="97"/>
                  <a:pt x="337" y="191"/>
                  <a:pt x="264" y="260"/>
                </a:cubicBezTo>
                <a:cubicBezTo>
                  <a:pt x="193" y="328"/>
                  <a:pt x="100" y="364"/>
                  <a:pt x="2" y="364"/>
                </a:cubicBezTo>
                <a:cubicBezTo>
                  <a:pt x="0" y="485"/>
                  <a:pt x="0" y="605"/>
                  <a:pt x="0" y="726"/>
                </a:cubicBezTo>
                <a:lnTo>
                  <a:pt x="0" y="726"/>
                </a:lnTo>
                <a:close/>
              </a:path>
            </a:pathLst>
          </a:custGeom>
          <a:solidFill>
            <a:srgbClr val="FFFFFF">
              <a:alpha val="100000"/>
            </a:srgbClr>
          </a:solidFill>
          <a:ln w="25676" cap="flat" cmpd="sng" algn="ctr">
            <a:solidFill>
              <a:srgbClr val="FFFFFF">
                <a:alpha val="100000"/>
              </a:srgbClr>
            </a:solidFill>
            <a:prstDash val="solid"/>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pic>
        <p:nvPicPr>
          <p:cNvPr id="42506" name="그림 42505"/>
          <p:cNvPicPr>
            <a:picLocks noChangeAspect="1"/>
          </p:cNvPicPr>
          <p:nvPr/>
        </p:nvPicPr>
        <p:blipFill rotWithShape="1">
          <a:blip r:embed="rId3">
            <a:lum/>
          </a:blip>
          <a:stretch>
            <a:fillRect/>
          </a:stretch>
        </p:blipFill>
        <p:spPr>
          <a:xfrm>
            <a:off x="8082098" y="119058"/>
            <a:ext cx="868185" cy="279310"/>
          </a:xfrm>
          <a:prstGeom prst="rect">
            <a:avLst/>
          </a:prstGeom>
          <a:noFill/>
          <a:ln>
            <a:noFill/>
          </a:ln>
        </p:spPr>
      </p:pic>
      <p:sp>
        <p:nvSpPr>
          <p:cNvPr id="42507" name="TextBox 42506"/>
          <p:cNvSpPr txBox="1"/>
          <p:nvPr/>
        </p:nvSpPr>
        <p:spPr>
          <a:xfrm>
            <a:off x="215846" y="1220561"/>
            <a:ext cx="8734437" cy="5499700"/>
          </a:xfrm>
          <a:prstGeom prst="rect">
            <a:avLst/>
          </a:prstGeom>
          <a:noFill/>
          <a:ln w="9544" cap="flat" cmpd="sng" algn="ctr">
            <a:solidFill>
              <a:srgbClr val="4F81BD">
                <a:alpha val="100000"/>
              </a:srgbClr>
            </a:solid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pPr>
            <a:endParaRPr kumimoji="1" lang="ko-KR" altLang="en-US" sz="1200" b="0" i="0" u="none" baseline="0">
              <a:solidFill>
                <a:schemeClr val="tx1"/>
              </a:solidFill>
              <a:latin typeface="맑은 고딕"/>
              <a:ea typeface="맑은 고딕"/>
            </a:endParaRPr>
          </a:p>
        </p:txBody>
      </p:sp>
      <p:sp>
        <p:nvSpPr>
          <p:cNvPr id="42508" name="TextBox 42507"/>
          <p:cNvSpPr txBox="1"/>
          <p:nvPr/>
        </p:nvSpPr>
        <p:spPr>
          <a:xfrm>
            <a:off x="306326" y="1330075"/>
            <a:ext cx="5690150" cy="360302"/>
          </a:xfrm>
          <a:prstGeom prst="rect">
            <a:avLst/>
          </a:prstGeom>
          <a:noFill/>
          <a:ln>
            <a:noFill/>
          </a:ln>
        </p:spPr>
        <p:txBody>
          <a:bodyPr vert="horz" wrap="square" lIns="91440" tIns="45720" rIns="91440" bIns="45720" anchor="t">
            <a:spAutoFit/>
          </a:bodyPr>
          <a:lstStyle/>
          <a:p>
            <a:pPr marL="0" lvl="0" indent="0" algn="l" rtl="0" eaLnBrk="0" latinLnBrk="0" hangingPunct="0">
              <a:lnSpc>
                <a:spcPct val="100000"/>
              </a:lnSpc>
              <a:spcBef>
                <a:spcPct val="0"/>
              </a:spcBef>
              <a:spcAft>
                <a:spcPct val="0"/>
              </a:spcAft>
              <a:buNone/>
            </a:pPr>
            <a:r>
              <a:rPr kumimoji="0" lang="ko-KR" altLang="en-US" sz="1800" b="1" i="0" u="none" baseline="0">
                <a:solidFill>
                  <a:srgbClr val="000000">
                    <a:alpha val="100000"/>
                  </a:srgbClr>
                </a:solidFill>
                <a:latin typeface="맑은 고딕"/>
                <a:ea typeface="맑은 고딕"/>
              </a:rPr>
              <a:t>UI와 Excel 정보 일치 확인</a:t>
            </a:r>
          </a:p>
        </p:txBody>
      </p:sp>
      <p:sp>
        <p:nvSpPr>
          <p:cNvPr id="42509" name="TextBox 42508"/>
          <p:cNvSpPr txBox="1"/>
          <p:nvPr/>
        </p:nvSpPr>
        <p:spPr>
          <a:xfrm>
            <a:off x="1591971" y="5937756"/>
            <a:ext cx="5936193" cy="269821"/>
          </a:xfrm>
          <a:prstGeom prst="rect">
            <a:avLst/>
          </a:prstGeom>
          <a:noFill/>
          <a:ln>
            <a:noFill/>
          </a:ln>
        </p:spPr>
        <p:txBody>
          <a:bodyPr vert="horz" wrap="square" lIns="91440" tIns="45720" rIns="91440" bIns="45720" anchor="t">
            <a:spAutoFit/>
          </a:bodyPr>
          <a:lstStyle/>
          <a:p>
            <a:pPr marL="0" lvl="0" indent="0" algn="ctr" rtl="0" eaLnBrk="1" latinLnBrk="1" hangingPunct="1">
              <a:lnSpc>
                <a:spcPct val="100000"/>
              </a:lnSpc>
              <a:spcBef>
                <a:spcPct val="0"/>
              </a:spcBef>
              <a:spcAft>
                <a:spcPct val="0"/>
              </a:spcAft>
              <a:buNone/>
            </a:pPr>
            <a:r>
              <a:rPr kumimoji="1" lang="ko-KR" altLang="en-US" sz="1200" b="0" i="0" u="none" baseline="0">
                <a:solidFill>
                  <a:srgbClr val="000000">
                    <a:alpha val="100000"/>
                  </a:srgbClr>
                </a:solidFill>
                <a:latin typeface="맑은 고딕"/>
                <a:ea typeface="맑은 고딕"/>
              </a:rPr>
              <a:t>UI상의 정리된 데이터와 Excel에 정리된 정보가 일치함을 확인</a:t>
            </a:r>
          </a:p>
        </p:txBody>
      </p:sp>
      <p:grpSp>
        <p:nvGrpSpPr>
          <p:cNvPr id="42254" name="Group 1"/>
          <p:cNvGrpSpPr/>
          <p:nvPr/>
        </p:nvGrpSpPr>
        <p:grpSpPr>
          <a:xfrm>
            <a:off x="382517" y="2195135"/>
            <a:ext cx="8356664" cy="3093462"/>
            <a:chOff x="382517" y="2195135"/>
            <a:chExt cx="8356664" cy="3093462"/>
          </a:xfrm>
        </p:grpSpPr>
        <p:pic>
          <p:nvPicPr>
            <p:cNvPr id="42511" name="그림 42510"/>
            <p:cNvPicPr>
              <a:picLocks noChangeAspect="1"/>
            </p:cNvPicPr>
            <p:nvPr/>
          </p:nvPicPr>
          <p:blipFill rotWithShape="1">
            <a:blip r:embed="rId4">
              <a:lum/>
            </a:blip>
            <a:stretch>
              <a:fillRect/>
            </a:stretch>
          </p:blipFill>
          <p:spPr>
            <a:xfrm>
              <a:off x="382517" y="2195135"/>
              <a:ext cx="4118830" cy="3093462"/>
            </a:xfrm>
            <a:prstGeom prst="rect">
              <a:avLst/>
            </a:prstGeom>
            <a:noFill/>
            <a:ln>
              <a:noFill/>
            </a:ln>
          </p:spPr>
        </p:pic>
        <p:pic>
          <p:nvPicPr>
            <p:cNvPr id="42512" name="그림 42511"/>
            <p:cNvPicPr>
              <a:picLocks noChangeAspect="1"/>
            </p:cNvPicPr>
            <p:nvPr/>
          </p:nvPicPr>
          <p:blipFill rotWithShape="1">
            <a:blip r:embed="rId5">
              <a:lum/>
            </a:blip>
            <a:srcRect l="400" t="13670" r="32490" b="20350"/>
            <a:stretch>
              <a:fillRect/>
            </a:stretch>
          </p:blipFill>
          <p:spPr>
            <a:xfrm>
              <a:off x="4620351" y="2195135"/>
              <a:ext cx="4118830" cy="3093462"/>
            </a:xfrm>
            <a:prstGeom prst="rect">
              <a:avLst/>
            </a:prstGeom>
            <a:noFill/>
            <a:ln>
              <a:noFill/>
            </a:ln>
          </p:spPr>
        </p:pic>
      </p:grpSp>
    </p:spTree>
    <p:extLst>
      <p:ext uri="{BB962C8B-B14F-4D97-AF65-F5344CB8AC3E}">
        <p14:creationId xmlns:p14="http://schemas.microsoft.com/office/powerpoint/2010/main" val="1435780071"/>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4" name="TextBox 43523"/>
          <p:cNvSpPr txBox="1"/>
          <p:nvPr/>
        </p:nvSpPr>
        <p:spPr>
          <a:xfrm>
            <a:off x="101587" y="0"/>
            <a:ext cx="3095025" cy="1118973"/>
          </a:xfrm>
          <a:prstGeom prst="rect">
            <a:avLst/>
          </a:prstGeom>
          <a:solidFill>
            <a:srgbClr val="3B5AA8">
              <a:alpha val="100000"/>
            </a:srgbClr>
          </a:solidFill>
          <a:ln>
            <a:noFill/>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맑은 고딕"/>
              <a:ea typeface="맑은 고딕"/>
            </a:endParaRPr>
          </a:p>
        </p:txBody>
      </p:sp>
      <p:cxnSp>
        <p:nvCxnSpPr>
          <p:cNvPr id="43525" name="직선 연결선 43524"/>
          <p:cNvCxnSpPr/>
          <p:nvPr/>
        </p:nvCxnSpPr>
        <p:spPr>
          <a:xfrm>
            <a:off x="417459" y="534899"/>
            <a:ext cx="2591886" cy="0"/>
          </a:xfrm>
          <a:prstGeom prst="line">
            <a:avLst/>
          </a:prstGeom>
          <a:noFill/>
          <a:ln w="28801" cap="flat" cmpd="sng" algn="ctr">
            <a:solidFill>
              <a:srgbClr val="F2F2F2">
                <a:alpha val="100000"/>
              </a:srgbClr>
            </a:solidFill>
            <a:prstDash val="solid"/>
            <a:round/>
            <a:headEnd w="med" len="med"/>
            <a:tailEnd w="med" len="med"/>
          </a:ln>
        </p:spPr>
      </p:cxnSp>
      <p:cxnSp>
        <p:nvCxnSpPr>
          <p:cNvPr id="43526" name="직선 연결선 43525"/>
          <p:cNvCxnSpPr/>
          <p:nvPr/>
        </p:nvCxnSpPr>
        <p:spPr>
          <a:xfrm>
            <a:off x="3269678" y="542825"/>
            <a:ext cx="5321865" cy="0"/>
          </a:xfrm>
          <a:prstGeom prst="line">
            <a:avLst/>
          </a:prstGeom>
          <a:noFill/>
          <a:ln w="28801" cap="flat" cmpd="sng" algn="ctr">
            <a:solidFill>
              <a:srgbClr val="3B5AA8">
                <a:alpha val="100000"/>
              </a:srgbClr>
            </a:solidFill>
            <a:prstDash val="solid"/>
            <a:round/>
            <a:headEnd w="med" len="med"/>
            <a:tailEnd w="med" len="med"/>
          </a:ln>
        </p:spPr>
      </p:cxnSp>
      <p:sp>
        <p:nvSpPr>
          <p:cNvPr id="43527" name="TextBox 43526"/>
          <p:cNvSpPr txBox="1"/>
          <p:nvPr/>
        </p:nvSpPr>
        <p:spPr>
          <a:xfrm>
            <a:off x="317434" y="685662"/>
            <a:ext cx="3239481" cy="273003"/>
          </a:xfrm>
          <a:prstGeom prst="rect">
            <a:avLst/>
          </a:prstGeom>
          <a:noFill/>
          <a:ln>
            <a:noFill/>
          </a:ln>
        </p:spPr>
        <p:txBody>
          <a:bodyPr vert="horz" wrap="square" lIns="91440" tIns="45720" rIns="91440" bIns="45720" anchor="t">
            <a:noAutofit/>
          </a:bodyPr>
          <a:lstStyle/>
          <a:p>
            <a:pPr marL="0" lvl="0" indent="0" algn="l" rtl="0" eaLnBrk="1" latinLnBrk="1" hangingPunct="1">
              <a:lnSpc>
                <a:spcPct val="100000"/>
              </a:lnSpc>
              <a:spcBef>
                <a:spcPct val="0"/>
              </a:spcBef>
              <a:spcAft>
                <a:spcPct val="0"/>
              </a:spcAft>
              <a:buNone/>
              <a:defRPr/>
            </a:pPr>
            <a:r>
              <a:rPr kumimoji="0" lang="ko-KR" altLang="en-US" sz="1700" b="1" i="0" u="none" baseline="0">
                <a:solidFill>
                  <a:srgbClr val="FFFFFF">
                    <a:alpha val="100000"/>
                  </a:srgbClr>
                </a:solidFill>
                <a:latin typeface="맑은 고딕"/>
                <a:ea typeface="맑은 고딕"/>
              </a:rPr>
              <a:t>| 참조-S/W 기능 실사 사진</a:t>
            </a:r>
            <a:endParaRPr kumimoji="0" lang="ko-KR" altLang="en-US" sz="1700" b="1" i="0" u="none">
              <a:solidFill>
                <a:srgbClr val="FFFFFF">
                  <a:alpha val="100000"/>
                </a:srgbClr>
              </a:solidFill>
              <a:latin typeface="맑은 고딕"/>
              <a:ea typeface="맑은 고딕"/>
            </a:endParaRPr>
          </a:p>
        </p:txBody>
      </p:sp>
      <p:pic>
        <p:nvPicPr>
          <p:cNvPr id="43528" name="그림 43527"/>
          <p:cNvPicPr>
            <a:picLocks noChangeAspect="1"/>
          </p:cNvPicPr>
          <p:nvPr/>
        </p:nvPicPr>
        <p:blipFill rotWithShape="1">
          <a:blip r:embed="rId2">
            <a:lum/>
          </a:blip>
          <a:stretch>
            <a:fillRect/>
          </a:stretch>
        </p:blipFill>
        <p:spPr>
          <a:xfrm>
            <a:off x="8661428" y="469816"/>
            <a:ext cx="455526" cy="158745"/>
          </a:xfrm>
          <a:prstGeom prst="rect">
            <a:avLst/>
          </a:prstGeom>
          <a:noFill/>
          <a:ln>
            <a:noFill/>
          </a:ln>
        </p:spPr>
      </p:pic>
      <p:sp>
        <p:nvSpPr>
          <p:cNvPr id="43529" name="자유형: 도형 43528"/>
          <p:cNvSpPr/>
          <p:nvPr/>
        </p:nvSpPr>
        <p:spPr>
          <a:xfrm>
            <a:off x="-571348" y="-569729"/>
            <a:ext cx="1168149" cy="1153804"/>
          </a:xfrm>
          <a:custGeom>
            <a:avLst/>
            <a:gdLst>
              <a:gd name="T0" fmla="*/ 0 w 737"/>
              <a:gd name="T1" fmla="*/ 0 h 728"/>
              <a:gd name="T2" fmla="*/ 737 w 737"/>
              <a:gd name="T3" fmla="*/ 728 h 728"/>
            </a:gdLst>
            <a:ahLst/>
            <a:cxnLst/>
            <a:rect l="T0" t="T1" r="T2" b="T3"/>
            <a:pathLst>
              <a:path w="737" h="728">
                <a:moveTo>
                  <a:pt x="0" y="726"/>
                </a:moveTo>
                <a:cubicBezTo>
                  <a:pt x="193" y="728"/>
                  <a:pt x="380" y="655"/>
                  <a:pt x="518" y="521"/>
                </a:cubicBezTo>
                <a:cubicBezTo>
                  <a:pt x="658" y="384"/>
                  <a:pt x="737" y="195"/>
                  <a:pt x="737" y="0"/>
                </a:cubicBezTo>
                <a:lnTo>
                  <a:pt x="378" y="0"/>
                </a:lnTo>
                <a:cubicBezTo>
                  <a:pt x="378" y="97"/>
                  <a:pt x="337" y="191"/>
                  <a:pt x="264" y="260"/>
                </a:cubicBezTo>
                <a:cubicBezTo>
                  <a:pt x="193" y="328"/>
                  <a:pt x="100" y="364"/>
                  <a:pt x="2" y="364"/>
                </a:cubicBezTo>
                <a:cubicBezTo>
                  <a:pt x="0" y="485"/>
                  <a:pt x="0" y="605"/>
                  <a:pt x="0" y="726"/>
                </a:cubicBezTo>
                <a:lnTo>
                  <a:pt x="0" y="726"/>
                </a:lnTo>
                <a:close/>
              </a:path>
            </a:pathLst>
          </a:custGeom>
          <a:solidFill>
            <a:srgbClr val="FFFFFF">
              <a:alpha val="100000"/>
            </a:srgbClr>
          </a:solidFill>
          <a:ln w="25676" cap="flat" cmpd="sng" algn="ctr">
            <a:solidFill>
              <a:srgbClr val="FFFFFF">
                <a:alpha val="100000"/>
              </a:srgbClr>
            </a:solidFill>
            <a:prstDash val="solid"/>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맑은 고딕"/>
              <a:ea typeface="맑은 고딕"/>
            </a:endParaRPr>
          </a:p>
        </p:txBody>
      </p:sp>
      <p:pic>
        <p:nvPicPr>
          <p:cNvPr id="43530" name="그림 43529"/>
          <p:cNvPicPr>
            <a:picLocks noChangeAspect="1"/>
          </p:cNvPicPr>
          <p:nvPr/>
        </p:nvPicPr>
        <p:blipFill rotWithShape="1">
          <a:blip r:embed="rId3">
            <a:lum/>
          </a:blip>
          <a:stretch>
            <a:fillRect/>
          </a:stretch>
        </p:blipFill>
        <p:spPr>
          <a:xfrm>
            <a:off x="8082098" y="119058"/>
            <a:ext cx="868185" cy="279310"/>
          </a:xfrm>
          <a:prstGeom prst="rect">
            <a:avLst/>
          </a:prstGeom>
          <a:noFill/>
          <a:ln>
            <a:noFill/>
          </a:ln>
        </p:spPr>
      </p:pic>
      <p:sp>
        <p:nvSpPr>
          <p:cNvPr id="43531" name="TextBox 43530"/>
          <p:cNvSpPr txBox="1"/>
          <p:nvPr/>
        </p:nvSpPr>
        <p:spPr>
          <a:xfrm>
            <a:off x="215846" y="1220561"/>
            <a:ext cx="8734438" cy="5499700"/>
          </a:xfrm>
          <a:prstGeom prst="rect">
            <a:avLst/>
          </a:prstGeom>
          <a:noFill/>
          <a:ln w="9544" cap="flat" cmpd="sng" algn="ctr">
            <a:solidFill>
              <a:srgbClr val="4F81BD">
                <a:alpha val="100000"/>
              </a:srgbClr>
            </a:solid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맑은 고딕"/>
              <a:ea typeface="맑은 고딕"/>
            </a:endParaRPr>
          </a:p>
        </p:txBody>
      </p:sp>
      <p:sp>
        <p:nvSpPr>
          <p:cNvPr id="43532" name="TextBox 43531"/>
          <p:cNvSpPr txBox="1"/>
          <p:nvPr/>
        </p:nvSpPr>
        <p:spPr>
          <a:xfrm>
            <a:off x="306326" y="1330075"/>
            <a:ext cx="5690150" cy="369846"/>
          </a:xfrm>
          <a:prstGeom prst="rect">
            <a:avLst/>
          </a:prstGeom>
          <a:noFill/>
          <a:ln>
            <a:noFill/>
          </a:ln>
        </p:spPr>
        <p:txBody>
          <a:bodyPr vert="horz" wrap="square" lIns="91440" tIns="45720" rIns="91440" bIns="45720" anchor="t">
            <a:spAutoFit/>
          </a:bodyPr>
          <a:lstStyle/>
          <a:p>
            <a:pPr marL="0" lvl="0" indent="0" algn="l" rtl="0" eaLnBrk="0" latinLnBrk="0" hangingPunct="0">
              <a:lnSpc>
                <a:spcPct val="100000"/>
              </a:lnSpc>
              <a:spcBef>
                <a:spcPct val="0"/>
              </a:spcBef>
              <a:spcAft>
                <a:spcPct val="0"/>
              </a:spcAft>
              <a:buNone/>
              <a:defRPr/>
            </a:pPr>
            <a:r>
              <a:rPr kumimoji="0" lang="ko-KR" altLang="en-US" sz="1800" b="1" i="0" u="none" baseline="0">
                <a:solidFill>
                  <a:srgbClr val="000000">
                    <a:alpha val="100000"/>
                  </a:srgbClr>
                </a:solidFill>
                <a:latin typeface="맑은 고딕"/>
                <a:ea typeface="맑은 고딕"/>
              </a:rPr>
              <a:t>실시간 통신 확인</a:t>
            </a:r>
            <a:endParaRPr kumimoji="0" lang="ko-KR" altLang="en-US" sz="1800" b="1" i="0" u="none">
              <a:solidFill>
                <a:srgbClr val="000000">
                  <a:alpha val="100000"/>
                </a:srgbClr>
              </a:solidFill>
              <a:latin typeface="맑은 고딕"/>
              <a:ea typeface="맑은 고딕"/>
            </a:endParaRPr>
          </a:p>
        </p:txBody>
      </p:sp>
      <p:sp>
        <p:nvSpPr>
          <p:cNvPr id="43533" name="TextBox 43532"/>
          <p:cNvSpPr txBox="1"/>
          <p:nvPr/>
        </p:nvSpPr>
        <p:spPr>
          <a:xfrm>
            <a:off x="1590408" y="6026617"/>
            <a:ext cx="5936137" cy="266696"/>
          </a:xfrm>
          <a:prstGeom prst="rect">
            <a:avLst/>
          </a:prstGeom>
          <a:noFill/>
          <a:ln>
            <a:noFill/>
          </a:ln>
        </p:spPr>
        <p:txBody>
          <a:bodyPr vert="horz" wrap="square" lIns="91440" tIns="45720" rIns="91440" bIns="45720" anchor="t">
            <a:spAutoFit/>
          </a:bodyPr>
          <a:lstStyle/>
          <a:p>
            <a:pPr marL="0" lvl="0" indent="0" algn="ctr" rtl="0" eaLnBrk="1" latinLnBrk="1" hangingPunct="1">
              <a:lnSpc>
                <a:spcPct val="100000"/>
              </a:lnSpc>
              <a:spcBef>
                <a:spcPct val="0"/>
              </a:spcBef>
              <a:spcAft>
                <a:spcPct val="0"/>
              </a:spcAft>
              <a:buNone/>
              <a:defRPr/>
            </a:pPr>
            <a:r>
              <a:rPr kumimoji="1" lang="ko-KR" altLang="en-US" sz="1200" b="0" i="0" u="none" baseline="0">
                <a:solidFill>
                  <a:srgbClr val="000000">
                    <a:alpha val="100000"/>
                  </a:srgbClr>
                </a:solidFill>
                <a:latin typeface="맑은 고딕"/>
                <a:ea typeface="맑은 고딕"/>
              </a:rPr>
              <a:t>델타로봇, UI, 정보 처리, 이메일 전송이 동시에 실시간으로 통신이 이루어짐 확인</a:t>
            </a:r>
            <a:endParaRPr kumimoji="1" lang="ko-KR" altLang="en-US" sz="1200" b="0" i="0" u="none">
              <a:solidFill>
                <a:srgbClr val="000000">
                  <a:alpha val="100000"/>
                </a:srgbClr>
              </a:solidFill>
              <a:latin typeface="맑은 고딕"/>
              <a:ea typeface="맑은 고딕"/>
            </a:endParaRPr>
          </a:p>
        </p:txBody>
      </p:sp>
      <p:pic>
        <p:nvPicPr>
          <p:cNvPr id="43534" name="그림 43533"/>
          <p:cNvPicPr>
            <a:picLocks noChangeAspect="1"/>
          </p:cNvPicPr>
          <p:nvPr/>
        </p:nvPicPr>
        <p:blipFill rotWithShape="1">
          <a:blip r:embed="rId4">
            <a:lum/>
          </a:blip>
          <a:stretch>
            <a:fillRect/>
          </a:stretch>
        </p:blipFill>
        <p:spPr>
          <a:xfrm>
            <a:off x="980881" y="1803073"/>
            <a:ext cx="7155136" cy="3987045"/>
          </a:xfrm>
          <a:prstGeom prst="rect">
            <a:avLst/>
          </a:prstGeom>
          <a:noFill/>
          <a:ln>
            <a:noFill/>
          </a:ln>
        </p:spPr>
      </p:pic>
    </p:spTree>
    <p:extLst>
      <p:ext uri="{BB962C8B-B14F-4D97-AF65-F5344CB8AC3E}">
        <p14:creationId xmlns:p14="http://schemas.microsoft.com/office/powerpoint/2010/main" val="4028459381"/>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8" name="TextBox 44547"/>
          <p:cNvSpPr txBox="1"/>
          <p:nvPr/>
        </p:nvSpPr>
        <p:spPr>
          <a:xfrm>
            <a:off x="101587" y="0"/>
            <a:ext cx="3095025" cy="1118973"/>
          </a:xfrm>
          <a:prstGeom prst="rect">
            <a:avLst/>
          </a:prstGeom>
          <a:solidFill>
            <a:srgbClr val="3B5AA8">
              <a:alpha val="100000"/>
            </a:srgbClr>
          </a:solidFill>
          <a:ln>
            <a:noFill/>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맑은 고딕"/>
              <a:ea typeface="맑은 고딕"/>
            </a:endParaRPr>
          </a:p>
        </p:txBody>
      </p:sp>
      <p:cxnSp>
        <p:nvCxnSpPr>
          <p:cNvPr id="44549" name="직선 연결선 44548"/>
          <p:cNvCxnSpPr/>
          <p:nvPr/>
        </p:nvCxnSpPr>
        <p:spPr>
          <a:xfrm>
            <a:off x="417459" y="534899"/>
            <a:ext cx="2591886" cy="0"/>
          </a:xfrm>
          <a:prstGeom prst="line">
            <a:avLst/>
          </a:prstGeom>
          <a:noFill/>
          <a:ln w="28801" cap="flat" cmpd="sng" algn="ctr">
            <a:solidFill>
              <a:srgbClr val="F2F2F2">
                <a:alpha val="100000"/>
              </a:srgbClr>
            </a:solidFill>
            <a:prstDash val="solid"/>
            <a:round/>
            <a:headEnd w="med" len="med"/>
            <a:tailEnd w="med" len="med"/>
          </a:ln>
        </p:spPr>
      </p:cxnSp>
      <p:cxnSp>
        <p:nvCxnSpPr>
          <p:cNvPr id="44550" name="직선 연결선 44549"/>
          <p:cNvCxnSpPr/>
          <p:nvPr/>
        </p:nvCxnSpPr>
        <p:spPr>
          <a:xfrm>
            <a:off x="3269678" y="542825"/>
            <a:ext cx="5321865" cy="0"/>
          </a:xfrm>
          <a:prstGeom prst="line">
            <a:avLst/>
          </a:prstGeom>
          <a:noFill/>
          <a:ln w="28801" cap="flat" cmpd="sng" algn="ctr">
            <a:solidFill>
              <a:srgbClr val="3B5AA8">
                <a:alpha val="100000"/>
              </a:srgbClr>
            </a:solidFill>
            <a:prstDash val="solid"/>
            <a:round/>
            <a:headEnd w="med" len="med"/>
            <a:tailEnd w="med" len="med"/>
          </a:ln>
        </p:spPr>
      </p:cxnSp>
      <p:sp>
        <p:nvSpPr>
          <p:cNvPr id="44551" name="TextBox 44550"/>
          <p:cNvSpPr txBox="1"/>
          <p:nvPr/>
        </p:nvSpPr>
        <p:spPr>
          <a:xfrm>
            <a:off x="317434" y="685662"/>
            <a:ext cx="3239481" cy="273003"/>
          </a:xfrm>
          <a:prstGeom prst="rect">
            <a:avLst/>
          </a:prstGeom>
          <a:noFill/>
          <a:ln>
            <a:noFill/>
          </a:ln>
        </p:spPr>
        <p:txBody>
          <a:bodyPr vert="horz" wrap="square" lIns="91440" tIns="45720" rIns="91440" bIns="45720" anchor="t">
            <a:noAutofit/>
          </a:bodyPr>
          <a:lstStyle/>
          <a:p>
            <a:pPr marL="0" lvl="0" indent="0" algn="l" rtl="0" eaLnBrk="1" latinLnBrk="1" hangingPunct="1">
              <a:lnSpc>
                <a:spcPct val="100000"/>
              </a:lnSpc>
              <a:spcBef>
                <a:spcPct val="0"/>
              </a:spcBef>
              <a:spcAft>
                <a:spcPct val="0"/>
              </a:spcAft>
              <a:buNone/>
              <a:defRPr/>
            </a:pPr>
            <a:r>
              <a:rPr kumimoji="0" lang="ko-KR" altLang="en-US" sz="1700" b="1" i="0" u="none" baseline="0">
                <a:solidFill>
                  <a:srgbClr val="FFFFFF">
                    <a:alpha val="100000"/>
                  </a:srgbClr>
                </a:solidFill>
                <a:latin typeface="맑은 고딕"/>
                <a:ea typeface="맑은 고딕"/>
              </a:rPr>
              <a:t>| 참조-H/W 기능 실사 사진</a:t>
            </a:r>
            <a:endParaRPr kumimoji="0" lang="ko-KR" altLang="en-US" sz="1700" b="1" i="0" u="none">
              <a:solidFill>
                <a:srgbClr val="FFFFFF">
                  <a:alpha val="100000"/>
                </a:srgbClr>
              </a:solidFill>
              <a:latin typeface="맑은 고딕"/>
              <a:ea typeface="맑은 고딕"/>
            </a:endParaRPr>
          </a:p>
        </p:txBody>
      </p:sp>
      <p:pic>
        <p:nvPicPr>
          <p:cNvPr id="44552" name="그림 44551"/>
          <p:cNvPicPr>
            <a:picLocks noChangeAspect="1"/>
          </p:cNvPicPr>
          <p:nvPr/>
        </p:nvPicPr>
        <p:blipFill rotWithShape="1">
          <a:blip r:embed="rId2">
            <a:lum/>
          </a:blip>
          <a:stretch>
            <a:fillRect/>
          </a:stretch>
        </p:blipFill>
        <p:spPr>
          <a:xfrm>
            <a:off x="8661428" y="469816"/>
            <a:ext cx="455526" cy="158745"/>
          </a:xfrm>
          <a:prstGeom prst="rect">
            <a:avLst/>
          </a:prstGeom>
          <a:noFill/>
          <a:ln>
            <a:noFill/>
          </a:ln>
        </p:spPr>
      </p:pic>
      <p:sp>
        <p:nvSpPr>
          <p:cNvPr id="44553" name="자유형: 도형 44552"/>
          <p:cNvSpPr/>
          <p:nvPr/>
        </p:nvSpPr>
        <p:spPr>
          <a:xfrm>
            <a:off x="-571348" y="-569729"/>
            <a:ext cx="1168149" cy="1153804"/>
          </a:xfrm>
          <a:custGeom>
            <a:avLst/>
            <a:gdLst>
              <a:gd name="T0" fmla="*/ 0 w 737"/>
              <a:gd name="T1" fmla="*/ 0 h 728"/>
              <a:gd name="T2" fmla="*/ 737 w 737"/>
              <a:gd name="T3" fmla="*/ 728 h 728"/>
            </a:gdLst>
            <a:ahLst/>
            <a:cxnLst/>
            <a:rect l="T0" t="T1" r="T2" b="T3"/>
            <a:pathLst>
              <a:path w="737" h="728">
                <a:moveTo>
                  <a:pt x="0" y="726"/>
                </a:moveTo>
                <a:cubicBezTo>
                  <a:pt x="193" y="728"/>
                  <a:pt x="380" y="655"/>
                  <a:pt x="518" y="521"/>
                </a:cubicBezTo>
                <a:cubicBezTo>
                  <a:pt x="658" y="384"/>
                  <a:pt x="737" y="195"/>
                  <a:pt x="737" y="0"/>
                </a:cubicBezTo>
                <a:lnTo>
                  <a:pt x="378" y="0"/>
                </a:lnTo>
                <a:cubicBezTo>
                  <a:pt x="378" y="97"/>
                  <a:pt x="337" y="191"/>
                  <a:pt x="264" y="260"/>
                </a:cubicBezTo>
                <a:cubicBezTo>
                  <a:pt x="193" y="328"/>
                  <a:pt x="100" y="364"/>
                  <a:pt x="2" y="364"/>
                </a:cubicBezTo>
                <a:cubicBezTo>
                  <a:pt x="0" y="485"/>
                  <a:pt x="0" y="605"/>
                  <a:pt x="0" y="726"/>
                </a:cubicBezTo>
                <a:lnTo>
                  <a:pt x="0" y="726"/>
                </a:lnTo>
                <a:close/>
              </a:path>
            </a:pathLst>
          </a:custGeom>
          <a:solidFill>
            <a:srgbClr val="FFFFFF">
              <a:alpha val="100000"/>
            </a:srgbClr>
          </a:solidFill>
          <a:ln w="25676" cap="flat" cmpd="sng" algn="ctr">
            <a:solidFill>
              <a:srgbClr val="FFFFFF">
                <a:alpha val="100000"/>
              </a:srgbClr>
            </a:solidFill>
            <a:prstDash val="solid"/>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맑은 고딕"/>
              <a:ea typeface="맑은 고딕"/>
            </a:endParaRPr>
          </a:p>
        </p:txBody>
      </p:sp>
      <p:pic>
        <p:nvPicPr>
          <p:cNvPr id="44554" name="그림 44553"/>
          <p:cNvPicPr>
            <a:picLocks noChangeAspect="1"/>
          </p:cNvPicPr>
          <p:nvPr/>
        </p:nvPicPr>
        <p:blipFill rotWithShape="1">
          <a:blip r:embed="rId3">
            <a:lum/>
          </a:blip>
          <a:stretch>
            <a:fillRect/>
          </a:stretch>
        </p:blipFill>
        <p:spPr>
          <a:xfrm>
            <a:off x="8082098" y="119058"/>
            <a:ext cx="868185" cy="279310"/>
          </a:xfrm>
          <a:prstGeom prst="rect">
            <a:avLst/>
          </a:prstGeom>
          <a:noFill/>
          <a:ln>
            <a:noFill/>
          </a:ln>
        </p:spPr>
      </p:pic>
      <p:sp>
        <p:nvSpPr>
          <p:cNvPr id="44555" name="TextBox 44554"/>
          <p:cNvSpPr txBox="1"/>
          <p:nvPr/>
        </p:nvSpPr>
        <p:spPr>
          <a:xfrm>
            <a:off x="215846" y="1220561"/>
            <a:ext cx="8734438" cy="5499700"/>
          </a:xfrm>
          <a:prstGeom prst="rect">
            <a:avLst/>
          </a:prstGeom>
          <a:noFill/>
          <a:ln w="9544" cap="flat" cmpd="sng" algn="ctr">
            <a:solidFill>
              <a:srgbClr val="4F81BD">
                <a:alpha val="100000"/>
              </a:srgbClr>
            </a:solid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맑은 고딕"/>
              <a:ea typeface="맑은 고딕"/>
            </a:endParaRPr>
          </a:p>
        </p:txBody>
      </p:sp>
      <p:sp>
        <p:nvSpPr>
          <p:cNvPr id="44556" name="TextBox 44555"/>
          <p:cNvSpPr txBox="1"/>
          <p:nvPr/>
        </p:nvSpPr>
        <p:spPr>
          <a:xfrm>
            <a:off x="306326" y="1330075"/>
            <a:ext cx="5690150" cy="369846"/>
          </a:xfrm>
          <a:prstGeom prst="rect">
            <a:avLst/>
          </a:prstGeom>
          <a:noFill/>
          <a:ln>
            <a:noFill/>
          </a:ln>
        </p:spPr>
        <p:txBody>
          <a:bodyPr vert="horz" wrap="square" lIns="91440" tIns="45720" rIns="91440" bIns="45720" anchor="t">
            <a:spAutoFit/>
          </a:bodyPr>
          <a:lstStyle/>
          <a:p>
            <a:pPr marL="0" lvl="0" indent="0" algn="l" rtl="0" eaLnBrk="0" latinLnBrk="0" hangingPunct="0">
              <a:lnSpc>
                <a:spcPct val="100000"/>
              </a:lnSpc>
              <a:spcBef>
                <a:spcPct val="0"/>
              </a:spcBef>
              <a:spcAft>
                <a:spcPct val="0"/>
              </a:spcAft>
              <a:buNone/>
              <a:defRPr/>
            </a:pPr>
            <a:r>
              <a:rPr kumimoji="0" lang="ko-KR" altLang="en-US" sz="1800" b="1" i="0" u="none" baseline="0">
                <a:solidFill>
                  <a:srgbClr val="000000">
                    <a:alpha val="100000"/>
                  </a:srgbClr>
                </a:solidFill>
                <a:latin typeface="맑은 고딕"/>
                <a:ea typeface="맑은 고딕"/>
              </a:rPr>
              <a:t>Delta Robot 실제 사진</a:t>
            </a:r>
            <a:endParaRPr kumimoji="0" lang="ko-KR" altLang="en-US" sz="1800" b="1" i="0" u="none">
              <a:solidFill>
                <a:srgbClr val="000000">
                  <a:alpha val="100000"/>
                </a:srgbClr>
              </a:solidFill>
              <a:latin typeface="맑은 고딕"/>
              <a:ea typeface="맑은 고딕"/>
            </a:endParaRPr>
          </a:p>
        </p:txBody>
      </p:sp>
      <p:grpSp>
        <p:nvGrpSpPr>
          <p:cNvPr id="44301" name="Group 1"/>
          <p:cNvGrpSpPr/>
          <p:nvPr/>
        </p:nvGrpSpPr>
        <p:grpSpPr>
          <a:xfrm>
            <a:off x="885656" y="2122126"/>
            <a:ext cx="7347204" cy="3644214"/>
            <a:chOff x="885656" y="2122126"/>
            <a:chExt cx="7347204" cy="3644214"/>
          </a:xfrm>
        </p:grpSpPr>
        <p:sp>
          <p:nvSpPr>
            <p:cNvPr id="44558" name="TextBox 44557"/>
            <p:cNvSpPr txBox="1"/>
            <p:nvPr/>
          </p:nvSpPr>
          <p:spPr>
            <a:xfrm>
              <a:off x="1541177" y="5494900"/>
              <a:ext cx="2303031" cy="271440"/>
            </a:xfrm>
            <a:prstGeom prst="rect">
              <a:avLst/>
            </a:prstGeom>
            <a:noFill/>
            <a:ln>
              <a:noFill/>
            </a:ln>
          </p:spPr>
          <p:txBody>
            <a:bodyPr vert="horz" wrap="square" lIns="91440" tIns="45720" rIns="91440" bIns="45720" anchor="t">
              <a:spAutoFit/>
            </a:bodyPr>
            <a:lstStyle/>
            <a:p>
              <a:pPr marL="0" lvl="0" indent="0" algn="ctr" rtl="0" eaLnBrk="1" latinLnBrk="1" hangingPunct="1">
                <a:lnSpc>
                  <a:spcPct val="100000"/>
                </a:lnSpc>
                <a:spcBef>
                  <a:spcPct val="0"/>
                </a:spcBef>
                <a:spcAft>
                  <a:spcPct val="0"/>
                </a:spcAft>
                <a:buNone/>
                <a:defRPr/>
              </a:pPr>
              <a:r>
                <a:rPr kumimoji="0" lang="ko-KR" altLang="en-US" sz="1200" b="1" i="0" u="none" baseline="0">
                  <a:solidFill>
                    <a:srgbClr val="000000">
                      <a:alpha val="100000"/>
                    </a:srgbClr>
                  </a:solidFill>
                  <a:latin typeface="맑은 고딕"/>
                  <a:ea typeface="맑은 고딕"/>
                </a:rPr>
                <a:t>설계된 Delta Robot </a:t>
              </a:r>
              <a:r>
                <a:rPr kumimoji="1" lang="ko-KR" altLang="en-US" sz="1200" b="0" i="0" u="none" baseline="0">
                  <a:solidFill>
                    <a:srgbClr val="000000">
                      <a:alpha val="100000"/>
                    </a:srgbClr>
                  </a:solidFill>
                  <a:latin typeface="맑은 고딕"/>
                  <a:ea typeface="맑은 고딕"/>
                </a:rPr>
                <a:t>​</a:t>
              </a:r>
              <a:endParaRPr kumimoji="1" lang="ko-KR" altLang="en-US" sz="1200" b="0" i="0" u="none">
                <a:solidFill>
                  <a:srgbClr val="000000">
                    <a:alpha val="100000"/>
                  </a:srgbClr>
                </a:solidFill>
                <a:latin typeface="맑은 고딕"/>
                <a:ea typeface="맑은 고딕"/>
              </a:endParaRPr>
            </a:p>
          </p:txBody>
        </p:sp>
        <p:sp>
          <p:nvSpPr>
            <p:cNvPr id="44559" name="TextBox 44558"/>
            <p:cNvSpPr txBox="1"/>
            <p:nvPr/>
          </p:nvSpPr>
          <p:spPr>
            <a:xfrm>
              <a:off x="5064770" y="5494900"/>
              <a:ext cx="3023635" cy="271440"/>
            </a:xfrm>
            <a:prstGeom prst="rect">
              <a:avLst/>
            </a:prstGeom>
            <a:noFill/>
            <a:ln>
              <a:noFill/>
            </a:ln>
          </p:spPr>
          <p:txBody>
            <a:bodyPr vert="horz" wrap="square" lIns="91440" tIns="45720" rIns="91440" bIns="45720" anchor="t">
              <a:spAutoFit/>
            </a:bodyPr>
            <a:lstStyle/>
            <a:p>
              <a:pPr marL="0" lvl="0" indent="0" algn="ctr" rtl="0" eaLnBrk="1" latinLnBrk="1" hangingPunct="1">
                <a:lnSpc>
                  <a:spcPct val="100000"/>
                </a:lnSpc>
                <a:spcBef>
                  <a:spcPct val="0"/>
                </a:spcBef>
                <a:spcAft>
                  <a:spcPct val="0"/>
                </a:spcAft>
                <a:buNone/>
                <a:defRPr/>
              </a:pPr>
              <a:r>
                <a:rPr kumimoji="0" lang="en-US" altLang="ko-KR" sz="1200" b="1" i="0" u="none" baseline="0">
                  <a:solidFill>
                    <a:srgbClr val="000000">
                      <a:alpha val="100000"/>
                    </a:srgbClr>
                  </a:solidFill>
                  <a:latin typeface="맑은 고딕"/>
                  <a:ea typeface="맑은 고딕"/>
                </a:rPr>
                <a:t>실제 제작된 Delta Robot</a:t>
              </a:r>
              <a:endParaRPr kumimoji="0" lang="en-US" altLang="ko-KR" sz="1200" b="1" i="0" u="none">
                <a:solidFill>
                  <a:srgbClr val="000000">
                    <a:alpha val="100000"/>
                  </a:srgbClr>
                </a:solidFill>
                <a:latin typeface="맑은 고딕"/>
                <a:ea typeface="맑은 고딕"/>
              </a:endParaRPr>
            </a:p>
          </p:txBody>
        </p:sp>
        <p:pic>
          <p:nvPicPr>
            <p:cNvPr id="44560" name="그림 44559"/>
            <p:cNvPicPr>
              <a:picLocks noChangeAspect="1"/>
            </p:cNvPicPr>
            <p:nvPr/>
          </p:nvPicPr>
          <p:blipFill rotWithShape="1">
            <a:blip r:embed="rId4">
              <a:lum/>
            </a:blip>
            <a:srcRect l="23150" r="20930"/>
            <a:stretch>
              <a:fillRect/>
            </a:stretch>
          </p:blipFill>
          <p:spPr>
            <a:xfrm>
              <a:off x="885656" y="2122126"/>
              <a:ext cx="3477599" cy="3301383"/>
            </a:xfrm>
            <a:prstGeom prst="rect">
              <a:avLst/>
            </a:prstGeom>
            <a:noFill/>
            <a:ln>
              <a:noFill/>
            </a:ln>
          </p:spPr>
        </p:pic>
        <p:pic>
          <p:nvPicPr>
            <p:cNvPr id="44564" name="그림 44563"/>
            <p:cNvPicPr>
              <a:picLocks noChangeAspect="1"/>
            </p:cNvPicPr>
            <p:nvPr/>
          </p:nvPicPr>
          <p:blipFill rotWithShape="1">
            <a:blip r:embed="rId5">
              <a:lum/>
            </a:blip>
            <a:stretch>
              <a:fillRect/>
            </a:stretch>
          </p:blipFill>
          <p:spPr>
            <a:xfrm>
              <a:off x="4956875" y="2187153"/>
              <a:ext cx="3275986" cy="3236355"/>
            </a:xfrm>
            <a:prstGeom prst="rect">
              <a:avLst/>
            </a:prstGeom>
            <a:noFill/>
            <a:ln>
              <a:noFill/>
            </a:ln>
          </p:spPr>
        </p:pic>
      </p:grpSp>
    </p:spTree>
    <p:extLst>
      <p:ext uri="{BB962C8B-B14F-4D97-AF65-F5344CB8AC3E}">
        <p14:creationId xmlns:p14="http://schemas.microsoft.com/office/powerpoint/2010/main" val="1656683097"/>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72" name="TextBox 45571"/>
          <p:cNvSpPr txBox="1"/>
          <p:nvPr/>
        </p:nvSpPr>
        <p:spPr>
          <a:xfrm>
            <a:off x="101587" y="0"/>
            <a:ext cx="3095025" cy="1118973"/>
          </a:xfrm>
          <a:prstGeom prst="rect">
            <a:avLst/>
          </a:prstGeom>
          <a:solidFill>
            <a:srgbClr val="3B5AA8">
              <a:alpha val="100000"/>
            </a:srgbClr>
          </a:solidFill>
          <a:ln>
            <a:noFill/>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맑은 고딕"/>
              <a:ea typeface="맑은 고딕"/>
            </a:endParaRPr>
          </a:p>
        </p:txBody>
      </p:sp>
      <p:cxnSp>
        <p:nvCxnSpPr>
          <p:cNvPr id="45573" name="직선 연결선 45572"/>
          <p:cNvCxnSpPr/>
          <p:nvPr/>
        </p:nvCxnSpPr>
        <p:spPr>
          <a:xfrm>
            <a:off x="417459" y="534899"/>
            <a:ext cx="2591886" cy="0"/>
          </a:xfrm>
          <a:prstGeom prst="line">
            <a:avLst/>
          </a:prstGeom>
          <a:noFill/>
          <a:ln w="28801" cap="flat" cmpd="sng" algn="ctr">
            <a:solidFill>
              <a:srgbClr val="F2F2F2">
                <a:alpha val="100000"/>
              </a:srgbClr>
            </a:solidFill>
            <a:prstDash val="solid"/>
            <a:round/>
            <a:headEnd w="med" len="med"/>
            <a:tailEnd w="med" len="med"/>
          </a:ln>
        </p:spPr>
      </p:cxnSp>
      <p:cxnSp>
        <p:nvCxnSpPr>
          <p:cNvPr id="45574" name="직선 연결선 45573"/>
          <p:cNvCxnSpPr/>
          <p:nvPr/>
        </p:nvCxnSpPr>
        <p:spPr>
          <a:xfrm>
            <a:off x="3269678" y="542825"/>
            <a:ext cx="5321865" cy="0"/>
          </a:xfrm>
          <a:prstGeom prst="line">
            <a:avLst/>
          </a:prstGeom>
          <a:noFill/>
          <a:ln w="28801" cap="flat" cmpd="sng" algn="ctr">
            <a:solidFill>
              <a:srgbClr val="3B5AA8">
                <a:alpha val="100000"/>
              </a:srgbClr>
            </a:solidFill>
            <a:prstDash val="solid"/>
            <a:round/>
            <a:headEnd w="med" len="med"/>
            <a:tailEnd w="med" len="med"/>
          </a:ln>
        </p:spPr>
      </p:cxnSp>
      <p:sp>
        <p:nvSpPr>
          <p:cNvPr id="45575" name="TextBox 45574"/>
          <p:cNvSpPr txBox="1"/>
          <p:nvPr/>
        </p:nvSpPr>
        <p:spPr>
          <a:xfrm>
            <a:off x="317434" y="685662"/>
            <a:ext cx="3239481" cy="273003"/>
          </a:xfrm>
          <a:prstGeom prst="rect">
            <a:avLst/>
          </a:prstGeom>
          <a:noFill/>
          <a:ln>
            <a:noFill/>
          </a:ln>
        </p:spPr>
        <p:txBody>
          <a:bodyPr vert="horz" wrap="square" lIns="91440" tIns="45720" rIns="91440" bIns="45720" anchor="t">
            <a:noAutofit/>
          </a:bodyPr>
          <a:lstStyle/>
          <a:p>
            <a:pPr marL="0" lvl="0" indent="0" algn="l" rtl="0" eaLnBrk="1" latinLnBrk="1" hangingPunct="1">
              <a:lnSpc>
                <a:spcPct val="100000"/>
              </a:lnSpc>
              <a:spcBef>
                <a:spcPct val="0"/>
              </a:spcBef>
              <a:spcAft>
                <a:spcPct val="0"/>
              </a:spcAft>
              <a:buNone/>
              <a:defRPr/>
            </a:pPr>
            <a:r>
              <a:rPr kumimoji="0" lang="ko-KR" altLang="en-US" sz="1700" b="1" i="0" u="none" baseline="0">
                <a:solidFill>
                  <a:srgbClr val="FFFFFF">
                    <a:alpha val="100000"/>
                  </a:srgbClr>
                </a:solidFill>
                <a:latin typeface="맑은 고딕"/>
                <a:ea typeface="맑은 고딕"/>
              </a:rPr>
              <a:t>| 참조-H/W 기능 실사 사진</a:t>
            </a:r>
            <a:endParaRPr kumimoji="0" lang="ko-KR" altLang="en-US" sz="1700" b="1" i="0" u="none">
              <a:solidFill>
                <a:srgbClr val="FFFFFF">
                  <a:alpha val="100000"/>
                </a:srgbClr>
              </a:solidFill>
              <a:latin typeface="맑은 고딕"/>
              <a:ea typeface="맑은 고딕"/>
            </a:endParaRPr>
          </a:p>
        </p:txBody>
      </p:sp>
      <p:pic>
        <p:nvPicPr>
          <p:cNvPr id="45576" name="그림 45575"/>
          <p:cNvPicPr>
            <a:picLocks noChangeAspect="1"/>
          </p:cNvPicPr>
          <p:nvPr/>
        </p:nvPicPr>
        <p:blipFill rotWithShape="1">
          <a:blip r:embed="rId2">
            <a:lum/>
          </a:blip>
          <a:stretch>
            <a:fillRect/>
          </a:stretch>
        </p:blipFill>
        <p:spPr>
          <a:xfrm>
            <a:off x="8661428" y="469816"/>
            <a:ext cx="455526" cy="158745"/>
          </a:xfrm>
          <a:prstGeom prst="rect">
            <a:avLst/>
          </a:prstGeom>
          <a:noFill/>
          <a:ln>
            <a:noFill/>
          </a:ln>
        </p:spPr>
      </p:pic>
      <p:sp>
        <p:nvSpPr>
          <p:cNvPr id="45577" name="자유형: 도형 45576"/>
          <p:cNvSpPr/>
          <p:nvPr/>
        </p:nvSpPr>
        <p:spPr>
          <a:xfrm>
            <a:off x="-571348" y="-569729"/>
            <a:ext cx="1168149" cy="1153804"/>
          </a:xfrm>
          <a:custGeom>
            <a:avLst/>
            <a:gdLst>
              <a:gd name="T0" fmla="*/ 0 w 737"/>
              <a:gd name="T1" fmla="*/ 0 h 728"/>
              <a:gd name="T2" fmla="*/ 737 w 737"/>
              <a:gd name="T3" fmla="*/ 728 h 728"/>
            </a:gdLst>
            <a:ahLst/>
            <a:cxnLst/>
            <a:rect l="T0" t="T1" r="T2" b="T3"/>
            <a:pathLst>
              <a:path w="737" h="728">
                <a:moveTo>
                  <a:pt x="0" y="726"/>
                </a:moveTo>
                <a:cubicBezTo>
                  <a:pt x="193" y="728"/>
                  <a:pt x="380" y="655"/>
                  <a:pt x="518" y="521"/>
                </a:cubicBezTo>
                <a:cubicBezTo>
                  <a:pt x="658" y="384"/>
                  <a:pt x="737" y="195"/>
                  <a:pt x="737" y="0"/>
                </a:cubicBezTo>
                <a:lnTo>
                  <a:pt x="378" y="0"/>
                </a:lnTo>
                <a:cubicBezTo>
                  <a:pt x="378" y="97"/>
                  <a:pt x="337" y="191"/>
                  <a:pt x="264" y="260"/>
                </a:cubicBezTo>
                <a:cubicBezTo>
                  <a:pt x="193" y="328"/>
                  <a:pt x="100" y="364"/>
                  <a:pt x="2" y="364"/>
                </a:cubicBezTo>
                <a:cubicBezTo>
                  <a:pt x="0" y="485"/>
                  <a:pt x="0" y="605"/>
                  <a:pt x="0" y="726"/>
                </a:cubicBezTo>
                <a:lnTo>
                  <a:pt x="0" y="726"/>
                </a:lnTo>
                <a:close/>
              </a:path>
            </a:pathLst>
          </a:custGeom>
          <a:solidFill>
            <a:srgbClr val="FFFFFF">
              <a:alpha val="100000"/>
            </a:srgbClr>
          </a:solidFill>
          <a:ln w="25676" cap="flat" cmpd="sng" algn="ctr">
            <a:solidFill>
              <a:srgbClr val="FFFFFF">
                <a:alpha val="100000"/>
              </a:srgbClr>
            </a:solidFill>
            <a:prstDash val="solid"/>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맑은 고딕"/>
              <a:ea typeface="맑은 고딕"/>
            </a:endParaRPr>
          </a:p>
        </p:txBody>
      </p:sp>
      <p:pic>
        <p:nvPicPr>
          <p:cNvPr id="45578" name="그림 45577"/>
          <p:cNvPicPr>
            <a:picLocks noChangeAspect="1"/>
          </p:cNvPicPr>
          <p:nvPr/>
        </p:nvPicPr>
        <p:blipFill rotWithShape="1">
          <a:blip r:embed="rId3">
            <a:lum/>
          </a:blip>
          <a:stretch>
            <a:fillRect/>
          </a:stretch>
        </p:blipFill>
        <p:spPr>
          <a:xfrm>
            <a:off x="8082098" y="119058"/>
            <a:ext cx="868185" cy="279310"/>
          </a:xfrm>
          <a:prstGeom prst="rect">
            <a:avLst/>
          </a:prstGeom>
          <a:noFill/>
          <a:ln>
            <a:noFill/>
          </a:ln>
        </p:spPr>
      </p:pic>
      <p:sp>
        <p:nvSpPr>
          <p:cNvPr id="45579" name="TextBox 45578"/>
          <p:cNvSpPr txBox="1"/>
          <p:nvPr/>
        </p:nvSpPr>
        <p:spPr>
          <a:xfrm>
            <a:off x="215846" y="1220561"/>
            <a:ext cx="8734438" cy="5499700"/>
          </a:xfrm>
          <a:prstGeom prst="rect">
            <a:avLst/>
          </a:prstGeom>
          <a:noFill/>
          <a:ln w="9544" cap="flat" cmpd="sng" algn="ctr">
            <a:solidFill>
              <a:srgbClr val="4F81BD">
                <a:alpha val="100000"/>
              </a:srgbClr>
            </a:solid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맑은 고딕"/>
              <a:ea typeface="맑은 고딕"/>
            </a:endParaRPr>
          </a:p>
        </p:txBody>
      </p:sp>
      <p:pic>
        <p:nvPicPr>
          <p:cNvPr id="45580" name="그림 45579"/>
          <p:cNvPicPr>
            <a:picLocks noChangeAspect="1"/>
          </p:cNvPicPr>
          <p:nvPr/>
        </p:nvPicPr>
        <p:blipFill rotWithShape="1">
          <a:blip r:embed="rId4">
            <a:lum/>
          </a:blip>
          <a:stretch>
            <a:fillRect/>
          </a:stretch>
        </p:blipFill>
        <p:spPr>
          <a:xfrm>
            <a:off x="441237" y="1663418"/>
            <a:ext cx="8234480" cy="3504559"/>
          </a:xfrm>
          <a:prstGeom prst="rect">
            <a:avLst/>
          </a:prstGeom>
          <a:noFill/>
          <a:ln>
            <a:noFill/>
          </a:ln>
        </p:spPr>
      </p:pic>
      <p:sp>
        <p:nvSpPr>
          <p:cNvPr id="45581" name="TextBox 45580"/>
          <p:cNvSpPr txBox="1"/>
          <p:nvPr/>
        </p:nvSpPr>
        <p:spPr>
          <a:xfrm>
            <a:off x="601545" y="5334592"/>
            <a:ext cx="2303031" cy="671428"/>
          </a:xfrm>
          <a:prstGeom prst="rect">
            <a:avLst/>
          </a:prstGeom>
          <a:noFill/>
          <a:ln>
            <a:noFill/>
          </a:ln>
        </p:spPr>
        <p:txBody>
          <a:bodyPr vert="horz" wrap="square" lIns="91440" tIns="45720" rIns="91440" bIns="45720" anchor="t">
            <a:spAutoFit/>
          </a:bodyPr>
          <a:lstStyle/>
          <a:p>
            <a:pPr marL="0" lvl="0" indent="0" algn="l" rtl="0" eaLnBrk="1" latinLnBrk="1" hangingPunct="1">
              <a:lnSpc>
                <a:spcPct val="100000"/>
              </a:lnSpc>
              <a:spcBef>
                <a:spcPct val="0"/>
              </a:spcBef>
              <a:spcAft>
                <a:spcPct val="0"/>
              </a:spcAft>
              <a:buNone/>
              <a:defRPr/>
            </a:pPr>
            <a:r>
              <a:rPr kumimoji="1" lang="ko-KR" altLang="en-US" sz="1800" b="0" i="0" u="none" baseline="0">
                <a:solidFill>
                  <a:srgbClr val="000000">
                    <a:alpha val="100000"/>
                  </a:srgbClr>
                </a:solidFill>
                <a:latin typeface="맑은 고딕"/>
                <a:ea typeface="맑은 고딕"/>
              </a:rPr>
              <a:t>1. </a:t>
            </a:r>
            <a:r>
              <a:rPr kumimoji="0" lang="ko-KR" altLang="en-US" sz="1000" b="1" i="0" u="none" baseline="0">
                <a:solidFill>
                  <a:srgbClr val="000000">
                    <a:alpha val="100000"/>
                  </a:srgbClr>
                </a:solidFill>
                <a:latin typeface="맑은 고딕"/>
                <a:ea typeface="맑은 고딕"/>
              </a:rPr>
              <a:t>Kinematic 해석​</a:t>
            </a:r>
          </a:p>
          <a:p>
            <a:pPr marL="0" lvl="0" indent="0" algn="l" rtl="0" eaLnBrk="1" latinLnBrk="1" hangingPunct="1">
              <a:lnSpc>
                <a:spcPct val="100000"/>
              </a:lnSpc>
              <a:spcBef>
                <a:spcPct val="0"/>
              </a:spcBef>
              <a:spcAft>
                <a:spcPct val="0"/>
              </a:spcAft>
              <a:buNone/>
              <a:defRPr/>
            </a:pPr>
            <a:r>
              <a:rPr kumimoji="1" lang="ko-KR" altLang="en-US" sz="1000" b="0" i="0" u="none" baseline="0">
                <a:solidFill>
                  <a:srgbClr val="000000">
                    <a:alpha val="100000"/>
                  </a:srgbClr>
                </a:solidFill>
                <a:latin typeface="맑은 고딕"/>
                <a:ea typeface="맑은 고딕"/>
              </a:rPr>
              <a:t>델타로봇의 End effector의 위치 값과 각 모터의 각도에 대한 관계를 파악​</a:t>
            </a:r>
            <a:endParaRPr kumimoji="1" lang="ko-KR" altLang="en-US" sz="1000" b="0" i="0" u="none">
              <a:solidFill>
                <a:srgbClr val="000000">
                  <a:alpha val="100000"/>
                </a:srgbClr>
              </a:solidFill>
              <a:latin typeface="맑은 고딕"/>
              <a:ea typeface="맑은 고딕"/>
            </a:endParaRPr>
          </a:p>
        </p:txBody>
      </p:sp>
      <p:sp>
        <p:nvSpPr>
          <p:cNvPr id="45582" name="TextBox 45581"/>
          <p:cNvSpPr txBox="1"/>
          <p:nvPr/>
        </p:nvSpPr>
        <p:spPr>
          <a:xfrm>
            <a:off x="3193487" y="5285416"/>
            <a:ext cx="3018835" cy="672991"/>
          </a:xfrm>
          <a:prstGeom prst="rect">
            <a:avLst/>
          </a:prstGeom>
          <a:noFill/>
          <a:ln>
            <a:noFill/>
          </a:ln>
        </p:spPr>
        <p:txBody>
          <a:bodyPr vert="horz" wrap="square" lIns="91440" tIns="45720" rIns="91440" bIns="45720" anchor="t">
            <a:spAutoFit/>
          </a:bodyPr>
          <a:lstStyle/>
          <a:p>
            <a:pPr marL="0" lvl="0" indent="0" algn="l" rtl="0" eaLnBrk="1" latinLnBrk="1" hangingPunct="1">
              <a:lnSpc>
                <a:spcPct val="100000"/>
              </a:lnSpc>
              <a:spcBef>
                <a:spcPct val="0"/>
              </a:spcBef>
              <a:spcAft>
                <a:spcPct val="0"/>
              </a:spcAft>
              <a:buNone/>
              <a:defRPr/>
            </a:pPr>
            <a:r>
              <a:rPr kumimoji="1" lang="ko-KR" altLang="en-US" sz="1800" b="0" i="0" u="none" baseline="0">
                <a:solidFill>
                  <a:srgbClr val="000000">
                    <a:alpha val="100000"/>
                  </a:srgbClr>
                </a:solidFill>
                <a:latin typeface="맑은 고딕"/>
                <a:ea typeface="맑은 고딕"/>
              </a:rPr>
              <a:t>2. </a:t>
            </a:r>
            <a:r>
              <a:rPr kumimoji="0" lang="ko-KR" altLang="en-US" sz="1000" b="1" i="0" u="none" baseline="0">
                <a:solidFill>
                  <a:srgbClr val="000000">
                    <a:alpha val="100000"/>
                  </a:srgbClr>
                </a:solidFill>
                <a:latin typeface="맑은 고딕"/>
                <a:ea typeface="맑은 고딕"/>
              </a:rPr>
              <a:t>작업반경 확인​</a:t>
            </a:r>
          </a:p>
          <a:p>
            <a:pPr marL="0" lvl="0" indent="0" algn="l" rtl="0" eaLnBrk="1" latinLnBrk="1" hangingPunct="1">
              <a:lnSpc>
                <a:spcPct val="100000"/>
              </a:lnSpc>
              <a:spcBef>
                <a:spcPct val="0"/>
              </a:spcBef>
              <a:spcAft>
                <a:spcPct val="0"/>
              </a:spcAft>
              <a:buNone/>
              <a:defRPr/>
            </a:pPr>
            <a:r>
              <a:rPr kumimoji="1" lang="ko-KR" altLang="en-US" sz="1000" b="0" i="0" u="none" baseline="0">
                <a:solidFill>
                  <a:srgbClr val="000000">
                    <a:alpha val="100000"/>
                  </a:srgbClr>
                </a:solidFill>
                <a:latin typeface="맑은 고딕"/>
                <a:ea typeface="맑은 고딕"/>
              </a:rPr>
              <a:t> Pick and Place에 필요한 작업반경을 정의 후 로봇 설계에 필요한 길이 값 도출​</a:t>
            </a:r>
            <a:endParaRPr kumimoji="1" lang="ko-KR" altLang="en-US" sz="1000" b="0" i="0" u="none">
              <a:solidFill>
                <a:srgbClr val="000000">
                  <a:alpha val="100000"/>
                </a:srgbClr>
              </a:solidFill>
              <a:latin typeface="맑은 고딕"/>
              <a:ea typeface="맑은 고딕"/>
            </a:endParaRPr>
          </a:p>
        </p:txBody>
      </p:sp>
      <p:sp>
        <p:nvSpPr>
          <p:cNvPr id="45583" name="TextBox 45582"/>
          <p:cNvSpPr txBox="1"/>
          <p:nvPr/>
        </p:nvSpPr>
        <p:spPr>
          <a:xfrm>
            <a:off x="6428225" y="5285416"/>
            <a:ext cx="2058605" cy="672991"/>
          </a:xfrm>
          <a:prstGeom prst="rect">
            <a:avLst/>
          </a:prstGeom>
          <a:noFill/>
          <a:ln>
            <a:noFill/>
          </a:ln>
        </p:spPr>
        <p:txBody>
          <a:bodyPr vert="horz" wrap="square" lIns="91440" tIns="45720" rIns="91440" bIns="45720" anchor="t">
            <a:spAutoFit/>
          </a:bodyPr>
          <a:lstStyle/>
          <a:p>
            <a:pPr marL="0" lvl="0" indent="0" algn="l" rtl="0" eaLnBrk="1" latinLnBrk="1" hangingPunct="1">
              <a:lnSpc>
                <a:spcPct val="100000"/>
              </a:lnSpc>
              <a:spcBef>
                <a:spcPct val="0"/>
              </a:spcBef>
              <a:spcAft>
                <a:spcPct val="0"/>
              </a:spcAft>
              <a:buNone/>
              <a:defRPr/>
            </a:pPr>
            <a:r>
              <a:rPr kumimoji="1" lang="ko-KR" altLang="en-US" sz="1800" b="0" i="0" u="none" baseline="0">
                <a:solidFill>
                  <a:srgbClr val="000000">
                    <a:alpha val="100000"/>
                  </a:srgbClr>
                </a:solidFill>
                <a:latin typeface="맑은 고딕"/>
                <a:ea typeface="맑은 고딕"/>
              </a:rPr>
              <a:t>3. </a:t>
            </a:r>
            <a:r>
              <a:rPr kumimoji="0" lang="ko-KR" altLang="en-US" sz="1000" b="1" i="0" u="none" baseline="0">
                <a:solidFill>
                  <a:srgbClr val="000000">
                    <a:alpha val="100000"/>
                  </a:srgbClr>
                </a:solidFill>
                <a:latin typeface="맑은 고딕"/>
                <a:ea typeface="맑은 고딕"/>
              </a:rPr>
              <a:t>로봇 Link 길이 정의</a:t>
            </a:r>
            <a:r>
              <a:rPr kumimoji="1" lang="ko-KR" altLang="en-US" sz="1000" b="0" i="0" u="none" baseline="0">
                <a:solidFill>
                  <a:srgbClr val="000000">
                    <a:alpha val="100000"/>
                  </a:srgbClr>
                </a:solidFill>
                <a:latin typeface="맑은 고딕"/>
                <a:ea typeface="맑은 고딕"/>
              </a:rPr>
              <a:t> ​</a:t>
            </a:r>
          </a:p>
          <a:p>
            <a:pPr marL="0" lvl="0" indent="0" algn="l" rtl="0" eaLnBrk="1" latinLnBrk="1" hangingPunct="1">
              <a:lnSpc>
                <a:spcPct val="100000"/>
              </a:lnSpc>
              <a:spcBef>
                <a:spcPct val="0"/>
              </a:spcBef>
              <a:spcAft>
                <a:spcPct val="0"/>
              </a:spcAft>
              <a:buNone/>
              <a:defRPr/>
            </a:pPr>
            <a:r>
              <a:rPr kumimoji="1" lang="ko-KR" altLang="en-US" sz="1000" b="0" i="0" u="none" baseline="0">
                <a:solidFill>
                  <a:srgbClr val="000000">
                    <a:alpha val="100000"/>
                  </a:srgbClr>
                </a:solidFill>
                <a:latin typeface="맑은 고딕"/>
                <a:ea typeface="맑은 고딕"/>
              </a:rPr>
              <a:t>  Kinematic과 작업반경을 바탕​</a:t>
            </a:r>
          </a:p>
          <a:p>
            <a:pPr marL="0" lvl="0" indent="0" algn="l" rtl="0" eaLnBrk="1" latinLnBrk="1" hangingPunct="1">
              <a:lnSpc>
                <a:spcPct val="100000"/>
              </a:lnSpc>
              <a:spcBef>
                <a:spcPct val="0"/>
              </a:spcBef>
              <a:spcAft>
                <a:spcPct val="0"/>
              </a:spcAft>
              <a:buNone/>
              <a:defRPr/>
            </a:pPr>
            <a:r>
              <a:rPr kumimoji="1" lang="ko-KR" altLang="en-US" sz="1000" b="0" i="0" u="none" baseline="0">
                <a:solidFill>
                  <a:srgbClr val="000000">
                    <a:alpha val="100000"/>
                  </a:srgbClr>
                </a:solidFill>
                <a:latin typeface="맑은 고딕"/>
                <a:ea typeface="맑은 고딕"/>
              </a:rPr>
              <a:t>  으로 로봇의 필요 길이 값 정의​</a:t>
            </a:r>
            <a:endParaRPr kumimoji="1" lang="ko-KR" altLang="en-US" sz="1000" b="0" i="0" u="none">
              <a:solidFill>
                <a:srgbClr val="000000">
                  <a:alpha val="100000"/>
                </a:srgbClr>
              </a:solidFill>
              <a:latin typeface="맑은 고딕"/>
              <a:ea typeface="맑은 고딕"/>
            </a:endParaRPr>
          </a:p>
        </p:txBody>
      </p:sp>
      <p:sp>
        <p:nvSpPr>
          <p:cNvPr id="45584" name="TextBox 45583"/>
          <p:cNvSpPr txBox="1"/>
          <p:nvPr/>
        </p:nvSpPr>
        <p:spPr>
          <a:xfrm>
            <a:off x="306326" y="1330075"/>
            <a:ext cx="5690150" cy="360302"/>
          </a:xfrm>
          <a:prstGeom prst="rect">
            <a:avLst/>
          </a:prstGeom>
          <a:noFill/>
          <a:ln>
            <a:noFill/>
          </a:ln>
        </p:spPr>
        <p:txBody>
          <a:bodyPr vert="horz" wrap="square" lIns="91440" tIns="45720" rIns="91440" bIns="45720" anchor="t">
            <a:spAutoFit/>
          </a:bodyPr>
          <a:lstStyle/>
          <a:p>
            <a:pPr marL="0" lvl="0" indent="0" algn="l" rtl="0" eaLnBrk="0" latinLnBrk="0" hangingPunct="0">
              <a:lnSpc>
                <a:spcPct val="100000"/>
              </a:lnSpc>
              <a:spcBef>
                <a:spcPct val="0"/>
              </a:spcBef>
              <a:spcAft>
                <a:spcPct val="0"/>
              </a:spcAft>
              <a:buNone/>
              <a:defRPr/>
            </a:pPr>
            <a:r>
              <a:rPr kumimoji="0" lang="ko-KR" altLang="en-US" sz="1800" b="1" i="0" u="none" baseline="0">
                <a:solidFill>
                  <a:srgbClr val="000000">
                    <a:alpha val="100000"/>
                  </a:srgbClr>
                </a:solidFill>
                <a:latin typeface="맑은 고딕"/>
                <a:ea typeface="맑은 고딕"/>
              </a:rPr>
              <a:t>Delta Robot 설계 내용</a:t>
            </a:r>
            <a:endParaRPr kumimoji="0" lang="ko-KR" altLang="en-US" sz="1800" b="1" i="0" u="none">
              <a:solidFill>
                <a:srgbClr val="000000">
                  <a:alpha val="100000"/>
                </a:srgbClr>
              </a:solidFill>
              <a:latin typeface="맑은 고딕"/>
              <a:ea typeface="맑은 고딕"/>
            </a:endParaRPr>
          </a:p>
        </p:txBody>
      </p:sp>
    </p:spTree>
    <p:extLst>
      <p:ext uri="{BB962C8B-B14F-4D97-AF65-F5344CB8AC3E}">
        <p14:creationId xmlns:p14="http://schemas.microsoft.com/office/powerpoint/2010/main" val="143110994"/>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0" name="TextBox 9219"/>
          <p:cNvSpPr txBox="1"/>
          <p:nvPr/>
        </p:nvSpPr>
        <p:spPr>
          <a:xfrm>
            <a:off x="98406" y="0"/>
            <a:ext cx="3095081" cy="1115792"/>
          </a:xfrm>
          <a:prstGeom prst="rect">
            <a:avLst/>
          </a:prstGeom>
          <a:solidFill>
            <a:srgbClr val="3B5AA8">
              <a:alpha val="100000"/>
            </a:srgbClr>
          </a:solidFill>
          <a:ln>
            <a:noFill/>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맑은 고딕"/>
              <a:ea typeface="맑은 고딕"/>
            </a:endParaRPr>
          </a:p>
        </p:txBody>
      </p:sp>
      <p:cxnSp>
        <p:nvCxnSpPr>
          <p:cNvPr id="9221" name="직선 연결선 9220"/>
          <p:cNvCxnSpPr/>
          <p:nvPr/>
        </p:nvCxnSpPr>
        <p:spPr>
          <a:xfrm>
            <a:off x="414277" y="531717"/>
            <a:ext cx="2591886" cy="0"/>
          </a:xfrm>
          <a:prstGeom prst="line">
            <a:avLst/>
          </a:prstGeom>
          <a:noFill/>
          <a:ln w="28969" cap="flat" cmpd="sng" algn="ctr">
            <a:solidFill>
              <a:srgbClr val="F2F2F2">
                <a:alpha val="100000"/>
              </a:srgbClr>
            </a:solidFill>
            <a:prstDash val="solid"/>
            <a:round/>
            <a:headEnd w="med" len="med"/>
            <a:tailEnd w="med" len="med"/>
          </a:ln>
        </p:spPr>
      </p:cxnSp>
      <p:cxnSp>
        <p:nvCxnSpPr>
          <p:cNvPr id="9222" name="직선 연결선 9221"/>
          <p:cNvCxnSpPr/>
          <p:nvPr/>
        </p:nvCxnSpPr>
        <p:spPr>
          <a:xfrm>
            <a:off x="3266497" y="539643"/>
            <a:ext cx="5318740" cy="0"/>
          </a:xfrm>
          <a:prstGeom prst="line">
            <a:avLst/>
          </a:prstGeom>
          <a:noFill/>
          <a:ln w="28969" cap="flat" cmpd="sng" algn="ctr">
            <a:solidFill>
              <a:srgbClr val="3B5AA8">
                <a:alpha val="100000"/>
              </a:srgbClr>
            </a:solidFill>
            <a:prstDash val="solid"/>
            <a:round/>
            <a:headEnd w="med" len="med"/>
            <a:tailEnd w="med" len="med"/>
          </a:ln>
        </p:spPr>
      </p:cxnSp>
      <p:sp>
        <p:nvSpPr>
          <p:cNvPr id="9223" name="TextBox 9222"/>
          <p:cNvSpPr txBox="1"/>
          <p:nvPr/>
        </p:nvSpPr>
        <p:spPr>
          <a:xfrm>
            <a:off x="314252" y="684099"/>
            <a:ext cx="2807788" cy="296781"/>
          </a:xfrm>
          <a:prstGeom prst="rect">
            <a:avLst/>
          </a:prstGeom>
          <a:noFill/>
          <a:ln>
            <a:noFill/>
          </a:ln>
        </p:spPr>
        <p:txBody>
          <a:bodyPr vert="horz" wrap="square" lIns="91440" tIns="45720" rIns="91440" bIns="45720" anchor="t">
            <a:noAutofit/>
          </a:bodyPr>
          <a:lstStyle/>
          <a:p>
            <a:pPr marL="0" lvl="0" indent="0" algn="l" defTabSz="393752" rtl="0" eaLnBrk="1" latinLnBrk="1" hangingPunct="1">
              <a:lnSpc>
                <a:spcPct val="100000"/>
              </a:lnSpc>
              <a:spcBef>
                <a:spcPct val="0"/>
              </a:spcBef>
              <a:spcAft>
                <a:spcPct val="0"/>
              </a:spcAft>
              <a:buNone/>
              <a:defRPr/>
            </a:pPr>
            <a:r>
              <a:rPr kumimoji="0" lang="ko-KR" altLang="en-US" sz="1700" b="1" i="0" u="none" baseline="0">
                <a:solidFill>
                  <a:srgbClr val="FFFFFF">
                    <a:alpha val="100000"/>
                  </a:srgbClr>
                </a:solidFill>
                <a:latin typeface="맑은 고딕"/>
                <a:ea typeface="맑은 고딕"/>
              </a:rPr>
              <a:t>| 시장/기술 동향 분석</a:t>
            </a:r>
            <a:endParaRPr kumimoji="0" lang="ko-KR" altLang="en-US" sz="1700" b="1" i="0" u="none">
              <a:solidFill>
                <a:srgbClr val="FFFFFF">
                  <a:alpha val="100000"/>
                </a:srgbClr>
              </a:solidFill>
              <a:latin typeface="맑은 고딕"/>
              <a:ea typeface="맑은 고딕"/>
            </a:endParaRPr>
          </a:p>
        </p:txBody>
      </p:sp>
      <p:pic>
        <p:nvPicPr>
          <p:cNvPr id="9224" name="그림 9223"/>
          <p:cNvPicPr>
            <a:picLocks noChangeAspect="1"/>
          </p:cNvPicPr>
          <p:nvPr/>
        </p:nvPicPr>
        <p:blipFill rotWithShape="1">
          <a:blip r:embed="rId2">
            <a:lum/>
          </a:blip>
          <a:stretch>
            <a:fillRect/>
          </a:stretch>
        </p:blipFill>
        <p:spPr>
          <a:xfrm>
            <a:off x="8655065" y="466634"/>
            <a:ext cx="455526" cy="158745"/>
          </a:xfrm>
          <a:prstGeom prst="rect">
            <a:avLst/>
          </a:prstGeom>
          <a:noFill/>
          <a:ln>
            <a:noFill/>
          </a:ln>
        </p:spPr>
      </p:pic>
      <p:sp>
        <p:nvSpPr>
          <p:cNvPr id="9225" name="자유형: 도형 9224"/>
          <p:cNvSpPr/>
          <p:nvPr/>
        </p:nvSpPr>
        <p:spPr>
          <a:xfrm>
            <a:off x="-568166" y="-566603"/>
            <a:ext cx="1161785" cy="1147496"/>
          </a:xfrm>
          <a:custGeom>
            <a:avLst/>
            <a:gdLst>
              <a:gd name="T0" fmla="*/ 0 w 733"/>
              <a:gd name="T1" fmla="*/ 0 h 724"/>
              <a:gd name="T2" fmla="*/ 733 w 733"/>
              <a:gd name="T3" fmla="*/ 724 h 724"/>
            </a:gdLst>
            <a:ahLst/>
            <a:cxnLst/>
            <a:rect l="T0" t="T1" r="T2" b="T3"/>
            <a:pathLst>
              <a:path w="733" h="724">
                <a:moveTo>
                  <a:pt x="0" y="718"/>
                </a:moveTo>
                <a:cubicBezTo>
                  <a:pt x="400" y="724"/>
                  <a:pt x="729" y="405"/>
                  <a:pt x="733" y="4"/>
                </a:cubicBezTo>
                <a:cubicBezTo>
                  <a:pt x="733" y="4"/>
                  <a:pt x="733" y="0"/>
                  <a:pt x="733" y="0"/>
                </a:cubicBezTo>
                <a:lnTo>
                  <a:pt x="376" y="0"/>
                </a:lnTo>
                <a:cubicBezTo>
                  <a:pt x="376" y="196"/>
                  <a:pt x="209" y="360"/>
                  <a:pt x="4" y="360"/>
                </a:cubicBezTo>
                <a:quadBezTo>
                  <a:pt x="4" y="360"/>
                  <a:pt x="2" y="360"/>
                </a:quadBezTo>
                <a:lnTo>
                  <a:pt x="0" y="718"/>
                </a:lnTo>
                <a:close/>
              </a:path>
            </a:pathLst>
          </a:custGeom>
          <a:solidFill>
            <a:srgbClr val="FFFFFF">
              <a:alpha val="100000"/>
            </a:srgbClr>
          </a:solidFill>
          <a:ln w="25787" cap="flat" cmpd="sng" algn="ctr">
            <a:solidFill>
              <a:srgbClr val="FFFFFF">
                <a:alpha val="100000"/>
              </a:srgbClr>
            </a:solidFill>
            <a:prstDash val="solid"/>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맑은 고딕"/>
              <a:ea typeface="맑은 고딕"/>
            </a:endParaRPr>
          </a:p>
        </p:txBody>
      </p:sp>
      <p:pic>
        <p:nvPicPr>
          <p:cNvPr id="9226" name="그림 9225"/>
          <p:cNvPicPr>
            <a:picLocks noChangeAspect="1"/>
          </p:cNvPicPr>
          <p:nvPr/>
        </p:nvPicPr>
        <p:blipFill rotWithShape="1">
          <a:blip r:embed="rId3">
            <a:lum/>
          </a:blip>
          <a:stretch>
            <a:fillRect/>
          </a:stretch>
        </p:blipFill>
        <p:spPr>
          <a:xfrm>
            <a:off x="8094768" y="115877"/>
            <a:ext cx="868185" cy="279310"/>
          </a:xfrm>
          <a:prstGeom prst="rect">
            <a:avLst/>
          </a:prstGeom>
          <a:noFill/>
          <a:ln>
            <a:noFill/>
          </a:ln>
        </p:spPr>
      </p:pic>
      <p:sp>
        <p:nvSpPr>
          <p:cNvPr id="9227" name="TextBox 9226"/>
          <p:cNvSpPr txBox="1"/>
          <p:nvPr/>
        </p:nvSpPr>
        <p:spPr>
          <a:xfrm>
            <a:off x="111076" y="4025168"/>
            <a:ext cx="9012186" cy="2466520"/>
          </a:xfrm>
          <a:prstGeom prst="rect">
            <a:avLst/>
          </a:prstGeom>
          <a:noFill/>
          <a:ln>
            <a:noFill/>
          </a:ln>
        </p:spPr>
        <p:txBody>
          <a:bodyPr vert="horz" wrap="square" lIns="91440" tIns="45720" rIns="91440" bIns="45720" anchor="t">
            <a:spAutoFit/>
          </a:bodyPr>
          <a:lstStyle/>
          <a:p>
            <a:pPr marL="0" lvl="0" indent="0" algn="l" defTabSz="393752" rtl="0" eaLnBrk="1" latinLnBrk="1" hangingPunct="1">
              <a:lnSpc>
                <a:spcPct val="150000"/>
              </a:lnSpc>
              <a:spcBef>
                <a:spcPct val="0"/>
              </a:spcBef>
              <a:spcAft>
                <a:spcPct val="0"/>
              </a:spcAft>
              <a:buNone/>
              <a:defRPr/>
            </a:pPr>
            <a:r>
              <a:rPr kumimoji="1" lang="en-US" altLang="ko-KR" sz="1300" b="0" i="0" u="none" baseline="0">
                <a:solidFill>
                  <a:srgbClr val="000000">
                    <a:alpha val="100000"/>
                  </a:srgbClr>
                </a:solidFill>
                <a:latin typeface="맑은 고딕"/>
                <a:ea typeface="맑은 고딕"/>
              </a:rPr>
              <a:t>물류 미들마일 과정에서 주요 문제는 물품의 주인인 화주와 물품차 운전자인 차주 간의 연결 과정에서 발생한다. </a:t>
            </a:r>
          </a:p>
          <a:p>
            <a:pPr marL="0" lvl="0" indent="0" algn="l" defTabSz="393752" rtl="0" eaLnBrk="1" latinLnBrk="1" hangingPunct="1">
              <a:lnSpc>
                <a:spcPct val="150000"/>
              </a:lnSpc>
              <a:spcBef>
                <a:spcPct val="0"/>
              </a:spcBef>
              <a:spcAft>
                <a:spcPct val="0"/>
              </a:spcAft>
              <a:buNone/>
              <a:defRPr/>
            </a:pPr>
            <a:r>
              <a:rPr kumimoji="1" lang="en-US" altLang="ko-KR" sz="1300" b="0" i="0" u="none" baseline="0">
                <a:solidFill>
                  <a:srgbClr val="000000">
                    <a:alpha val="100000"/>
                  </a:srgbClr>
                </a:solidFill>
                <a:latin typeface="맑은 고딕"/>
                <a:ea typeface="맑은 고딕"/>
              </a:rPr>
              <a:t>우리나라에는 약 11,000곳의 주선자가 있으며, 국내 미들마일 운송의 60~70%가 주선자를 통해 이루어지고 있다. </a:t>
            </a:r>
          </a:p>
          <a:p>
            <a:pPr marL="0" lvl="0" indent="0" algn="l" defTabSz="393752" rtl="0" eaLnBrk="1" latinLnBrk="1" hangingPunct="1">
              <a:lnSpc>
                <a:spcPct val="150000"/>
              </a:lnSpc>
              <a:spcBef>
                <a:spcPct val="0"/>
              </a:spcBef>
              <a:spcAft>
                <a:spcPct val="0"/>
              </a:spcAft>
              <a:buNone/>
              <a:defRPr/>
            </a:pPr>
            <a:r>
              <a:rPr kumimoji="1" lang="en-US" altLang="ko-KR" sz="1300" b="0" i="0" u="none" baseline="0">
                <a:solidFill>
                  <a:srgbClr val="000000">
                    <a:alpha val="100000"/>
                  </a:srgbClr>
                </a:solidFill>
                <a:latin typeface="맑은 고딕"/>
                <a:ea typeface="맑은 고딕"/>
              </a:rPr>
              <a:t>주선자는 물품에 적합한 차주를 찾아주는 것부터 세금 계산서 발행 대행, 물품 운송에 필요한 정보 전달 등의 다양한 역할을 맡고 있다.</a:t>
            </a:r>
          </a:p>
          <a:p>
            <a:pPr marL="0" lvl="0" indent="0" algn="l" defTabSz="393752" rtl="0" eaLnBrk="1" latinLnBrk="1" hangingPunct="1">
              <a:lnSpc>
                <a:spcPct val="150000"/>
              </a:lnSpc>
              <a:spcBef>
                <a:spcPct val="0"/>
              </a:spcBef>
              <a:spcAft>
                <a:spcPct val="0"/>
              </a:spcAft>
              <a:buNone/>
              <a:defRPr/>
            </a:pPr>
            <a:endParaRPr kumimoji="1" lang="en-US" altLang="ko-KR" sz="1300" b="0" i="0" u="none" baseline="0">
              <a:solidFill>
                <a:srgbClr val="000000">
                  <a:alpha val="100000"/>
                </a:srgbClr>
              </a:solidFill>
              <a:latin typeface="맑은 고딕"/>
              <a:ea typeface="맑은 고딕"/>
            </a:endParaRPr>
          </a:p>
          <a:p>
            <a:pPr marL="0" lvl="0" indent="0" algn="l" defTabSz="393752" rtl="0" eaLnBrk="1" latinLnBrk="1" hangingPunct="1">
              <a:lnSpc>
                <a:spcPct val="150000"/>
              </a:lnSpc>
              <a:spcBef>
                <a:spcPct val="0"/>
              </a:spcBef>
              <a:spcAft>
                <a:spcPct val="0"/>
              </a:spcAft>
              <a:buNone/>
              <a:defRPr/>
            </a:pPr>
            <a:r>
              <a:rPr kumimoji="1" lang="en-US" altLang="ko-KR" sz="1300" b="0" i="0" u="none" baseline="0">
                <a:solidFill>
                  <a:srgbClr val="000000">
                    <a:alpha val="100000"/>
                  </a:srgbClr>
                </a:solidFill>
                <a:latin typeface="맑은 고딕"/>
                <a:ea typeface="맑은 고딕"/>
              </a:rPr>
              <a:t>그러나 화주와 차주의 수가 매우 많고 파편화되어 있어, 이 과정이 아날로그적이고 불필요한 추가 비용과 시간을 초래하게 된다. 또한, 상품의 적재 위치를 고려하지 않고 차주가 연결되는 경우가 많아 비효율적인 적재가 발생하기도 한다. 이러한 문제들은 </a:t>
            </a:r>
            <a:r>
              <a:rPr kumimoji="1" lang="en-US" altLang="ko-KR" sz="1300" b="0" i="0" u="none" baseline="0">
                <a:solidFill>
                  <a:srgbClr val="0000FF">
                    <a:alpha val="100000"/>
                  </a:srgbClr>
                </a:solidFill>
                <a:latin typeface="맑은 고딕"/>
                <a:ea typeface="맑은 고딕"/>
              </a:rPr>
              <a:t>물류 시스템의 효율성을 저해하고, 전체적인 운송 과정에 어려움을 초래한다.</a:t>
            </a:r>
            <a:endParaRPr kumimoji="1" lang="en-US" altLang="ko-KR" sz="1300" b="0" i="0" u="none">
              <a:solidFill>
                <a:srgbClr val="0000FF">
                  <a:alpha val="100000"/>
                </a:srgbClr>
              </a:solidFill>
              <a:latin typeface="맑은 고딕"/>
              <a:ea typeface="맑은 고딕"/>
            </a:endParaRPr>
          </a:p>
        </p:txBody>
      </p:sp>
      <p:sp>
        <p:nvSpPr>
          <p:cNvPr id="9228" name="TextBox 9227"/>
          <p:cNvSpPr txBox="1"/>
          <p:nvPr/>
        </p:nvSpPr>
        <p:spPr>
          <a:xfrm>
            <a:off x="1268174" y="3433112"/>
            <a:ext cx="2661770" cy="307945"/>
          </a:xfrm>
          <a:prstGeom prst="rect">
            <a:avLst/>
          </a:prstGeom>
          <a:noFill/>
          <a:ln>
            <a:noFill/>
          </a:ln>
        </p:spPr>
        <p:txBody>
          <a:bodyPr vert="horz" wrap="none" lIns="91440" tIns="45720" rIns="91440" bIns="45720" anchor="t">
            <a:spAutoFit/>
          </a:bodyPr>
          <a:lstStyle/>
          <a:p>
            <a:pPr marL="0" lvl="0" indent="0" algn="l" defTabSz="393752" rtl="0" eaLnBrk="1" latinLnBrk="1" hangingPunct="1">
              <a:lnSpc>
                <a:spcPct val="100000"/>
              </a:lnSpc>
              <a:spcBef>
                <a:spcPct val="0"/>
              </a:spcBef>
              <a:spcAft>
                <a:spcPct val="0"/>
              </a:spcAft>
              <a:buNone/>
              <a:defRPr/>
            </a:pPr>
            <a:r>
              <a:rPr kumimoji="1" lang="ko-KR" altLang="en-US" sz="1400" b="0" i="0" u="none" baseline="0">
                <a:solidFill>
                  <a:srgbClr val="000000">
                    <a:alpha val="100000"/>
                  </a:srgbClr>
                </a:solidFill>
                <a:latin typeface="맑은 고딕"/>
                <a:ea typeface="맑은 고딕"/>
              </a:rPr>
              <a:t>그림3-1. 미들마일 시장의 과정</a:t>
            </a:r>
            <a:endParaRPr kumimoji="1" lang="ko-KR" altLang="en-US" sz="1400" b="0" i="0" u="none">
              <a:solidFill>
                <a:srgbClr val="000000">
                  <a:alpha val="100000"/>
                </a:srgbClr>
              </a:solidFill>
              <a:latin typeface="맑은 고딕"/>
              <a:ea typeface="맑은 고딕"/>
            </a:endParaRPr>
          </a:p>
        </p:txBody>
      </p:sp>
      <p:pic>
        <p:nvPicPr>
          <p:cNvPr id="9229" name="그림 9228"/>
          <p:cNvPicPr>
            <a:picLocks noChangeAspect="1"/>
          </p:cNvPicPr>
          <p:nvPr/>
        </p:nvPicPr>
        <p:blipFill rotWithShape="1">
          <a:blip r:embed="rId4">
            <a:lum/>
          </a:blip>
          <a:srcRect l="4940" t="3900" r="6260" b="6770"/>
          <a:stretch>
            <a:fillRect/>
          </a:stretch>
        </p:blipFill>
        <p:spPr>
          <a:xfrm>
            <a:off x="5294905" y="1403085"/>
            <a:ext cx="3450639" cy="2017357"/>
          </a:xfrm>
          <a:prstGeom prst="rect">
            <a:avLst/>
          </a:prstGeom>
          <a:noFill/>
          <a:ln>
            <a:noFill/>
          </a:ln>
        </p:spPr>
      </p:pic>
      <p:grpSp>
        <p:nvGrpSpPr>
          <p:cNvPr id="9230" name="Group 1"/>
          <p:cNvGrpSpPr/>
          <p:nvPr/>
        </p:nvGrpSpPr>
        <p:grpSpPr>
          <a:xfrm>
            <a:off x="368228" y="1645947"/>
            <a:ext cx="4536234" cy="1626857"/>
            <a:chOff x="368228" y="1645947"/>
            <a:chExt cx="4536234" cy="1626857"/>
          </a:xfrm>
        </p:grpSpPr>
        <p:sp>
          <p:nvSpPr>
            <p:cNvPr id="9231" name="TextBox 9230"/>
            <p:cNvSpPr txBox="1"/>
            <p:nvPr/>
          </p:nvSpPr>
          <p:spPr>
            <a:xfrm>
              <a:off x="368228" y="1645947"/>
              <a:ext cx="4521944" cy="1626857"/>
            </a:xfrm>
            <a:prstGeom prst="rect">
              <a:avLst/>
            </a:prstGeom>
            <a:solidFill>
              <a:srgbClr val="000000">
                <a:alpha val="100000"/>
              </a:srgbClr>
            </a:solidFill>
            <a:ln>
              <a:noFill/>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맑은 고딕"/>
                <a:ea typeface="맑은 고딕"/>
              </a:endParaRPr>
            </a:p>
          </p:txBody>
        </p:sp>
        <p:pic>
          <p:nvPicPr>
            <p:cNvPr id="9232" name="그림 9231"/>
            <p:cNvPicPr>
              <a:picLocks noChangeAspect="1"/>
            </p:cNvPicPr>
            <p:nvPr/>
          </p:nvPicPr>
          <p:blipFill rotWithShape="1">
            <a:blip r:embed="rId5">
              <a:lum/>
            </a:blip>
            <a:srcRect r="-620"/>
            <a:stretch>
              <a:fillRect/>
            </a:stretch>
          </p:blipFill>
          <p:spPr>
            <a:xfrm>
              <a:off x="380954" y="1661799"/>
              <a:ext cx="4523507" cy="1593590"/>
            </a:xfrm>
            <a:prstGeom prst="rect">
              <a:avLst/>
            </a:prstGeom>
            <a:noFill/>
            <a:ln>
              <a:noFill/>
            </a:ln>
          </p:spPr>
        </p:pic>
      </p:grpSp>
      <p:sp>
        <p:nvSpPr>
          <p:cNvPr id="9236" name="TextBox 9235"/>
          <p:cNvSpPr txBox="1"/>
          <p:nvPr/>
        </p:nvSpPr>
        <p:spPr>
          <a:xfrm>
            <a:off x="6040906" y="3429986"/>
            <a:ext cx="2069713" cy="292037"/>
          </a:xfrm>
          <a:prstGeom prst="rect">
            <a:avLst/>
          </a:prstGeom>
          <a:noFill/>
          <a:ln>
            <a:noFill/>
          </a:ln>
        </p:spPr>
        <p:txBody>
          <a:bodyPr vert="horz" wrap="none" lIns="91440" tIns="45720" rIns="91440" bIns="45720" anchor="t">
            <a:spAutoFit/>
          </a:bodyPr>
          <a:lstStyle/>
          <a:p>
            <a:pPr marL="0" lvl="0" indent="0" algn="l" defTabSz="393752" rtl="0" eaLnBrk="1" latinLnBrk="1" hangingPunct="1">
              <a:lnSpc>
                <a:spcPct val="100000"/>
              </a:lnSpc>
              <a:spcBef>
                <a:spcPct val="0"/>
              </a:spcBef>
              <a:spcAft>
                <a:spcPct val="0"/>
              </a:spcAft>
              <a:buNone/>
              <a:defRPr/>
            </a:pPr>
            <a:r>
              <a:rPr kumimoji="1" lang="ko-KR" altLang="en-US" sz="1400" b="0" i="0" u="none" baseline="0">
                <a:solidFill>
                  <a:srgbClr val="000000">
                    <a:alpha val="100000"/>
                  </a:srgbClr>
                </a:solidFill>
                <a:latin typeface="맑은 고딕"/>
                <a:ea typeface="맑은 고딕"/>
              </a:rPr>
              <a:t>그림3-2. 주선자의 역할</a:t>
            </a:r>
            <a:endParaRPr kumimoji="1" lang="ko-KR" altLang="en-US" sz="1400" b="0" i="0" u="none">
              <a:solidFill>
                <a:srgbClr val="000000">
                  <a:alpha val="100000"/>
                </a:srgbClr>
              </a:solidFill>
              <a:latin typeface="맑은 고딕"/>
              <a:ea typeface="맑은 고딕"/>
            </a:endParaRPr>
          </a:p>
        </p:txBody>
      </p:sp>
    </p:spTree>
    <p:extLst>
      <p:ext uri="{BB962C8B-B14F-4D97-AF65-F5344CB8AC3E}">
        <p14:creationId xmlns:p14="http://schemas.microsoft.com/office/powerpoint/2010/main" val="1982401591"/>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6" name="TextBox 46595"/>
          <p:cNvSpPr txBox="1"/>
          <p:nvPr/>
        </p:nvSpPr>
        <p:spPr>
          <a:xfrm>
            <a:off x="101587" y="0"/>
            <a:ext cx="3095025" cy="1118973"/>
          </a:xfrm>
          <a:prstGeom prst="rect">
            <a:avLst/>
          </a:prstGeom>
          <a:solidFill>
            <a:srgbClr val="3B5AA8">
              <a:alpha val="100000"/>
            </a:srgbClr>
          </a:solidFill>
          <a:ln>
            <a:noFill/>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맑은 고딕"/>
              <a:ea typeface="맑은 고딕"/>
            </a:endParaRPr>
          </a:p>
        </p:txBody>
      </p:sp>
      <p:cxnSp>
        <p:nvCxnSpPr>
          <p:cNvPr id="46597" name="직선 연결선 46596"/>
          <p:cNvCxnSpPr/>
          <p:nvPr/>
        </p:nvCxnSpPr>
        <p:spPr>
          <a:xfrm>
            <a:off x="417459" y="534899"/>
            <a:ext cx="2591886" cy="0"/>
          </a:xfrm>
          <a:prstGeom prst="line">
            <a:avLst/>
          </a:prstGeom>
          <a:noFill/>
          <a:ln w="28801" cap="flat" cmpd="sng" algn="ctr">
            <a:solidFill>
              <a:srgbClr val="F2F2F2">
                <a:alpha val="100000"/>
              </a:srgbClr>
            </a:solidFill>
            <a:prstDash val="solid"/>
            <a:round/>
            <a:headEnd w="med" len="med"/>
            <a:tailEnd w="med" len="med"/>
          </a:ln>
        </p:spPr>
      </p:cxnSp>
      <p:cxnSp>
        <p:nvCxnSpPr>
          <p:cNvPr id="46598" name="직선 연결선 46597"/>
          <p:cNvCxnSpPr/>
          <p:nvPr/>
        </p:nvCxnSpPr>
        <p:spPr>
          <a:xfrm>
            <a:off x="3269678" y="542825"/>
            <a:ext cx="5321865" cy="0"/>
          </a:xfrm>
          <a:prstGeom prst="line">
            <a:avLst/>
          </a:prstGeom>
          <a:noFill/>
          <a:ln w="28801" cap="flat" cmpd="sng" algn="ctr">
            <a:solidFill>
              <a:srgbClr val="3B5AA8">
                <a:alpha val="100000"/>
              </a:srgbClr>
            </a:solidFill>
            <a:prstDash val="solid"/>
            <a:round/>
            <a:headEnd w="med" len="med"/>
            <a:tailEnd w="med" len="med"/>
          </a:ln>
        </p:spPr>
      </p:cxnSp>
      <p:sp>
        <p:nvSpPr>
          <p:cNvPr id="46599" name="TextBox 46598"/>
          <p:cNvSpPr txBox="1"/>
          <p:nvPr/>
        </p:nvSpPr>
        <p:spPr>
          <a:xfrm>
            <a:off x="317434" y="685662"/>
            <a:ext cx="3239481" cy="273003"/>
          </a:xfrm>
          <a:prstGeom prst="rect">
            <a:avLst/>
          </a:prstGeom>
          <a:noFill/>
          <a:ln>
            <a:noFill/>
          </a:ln>
        </p:spPr>
        <p:txBody>
          <a:bodyPr vert="horz" wrap="square" lIns="91440" tIns="45720" rIns="91440" bIns="45720" anchor="t">
            <a:noAutofit/>
          </a:bodyPr>
          <a:lstStyle/>
          <a:p>
            <a:pPr marL="0" lvl="0" indent="0" algn="l" rtl="0" eaLnBrk="1" latinLnBrk="1" hangingPunct="1">
              <a:lnSpc>
                <a:spcPct val="100000"/>
              </a:lnSpc>
              <a:spcBef>
                <a:spcPct val="0"/>
              </a:spcBef>
              <a:spcAft>
                <a:spcPct val="0"/>
              </a:spcAft>
              <a:buNone/>
              <a:defRPr/>
            </a:pPr>
            <a:r>
              <a:rPr kumimoji="0" lang="ko-KR" altLang="en-US" sz="1700" b="1" i="0" u="none" baseline="0">
                <a:solidFill>
                  <a:srgbClr val="FFFFFF">
                    <a:alpha val="100000"/>
                  </a:srgbClr>
                </a:solidFill>
                <a:latin typeface="맑은 고딕"/>
                <a:ea typeface="맑은 고딕"/>
              </a:rPr>
              <a:t>| 참조-H/W 기능 실사 사진</a:t>
            </a:r>
            <a:endParaRPr kumimoji="0" lang="ko-KR" altLang="en-US" sz="1700" b="1" i="0" u="none">
              <a:solidFill>
                <a:srgbClr val="FFFFFF">
                  <a:alpha val="100000"/>
                </a:srgbClr>
              </a:solidFill>
              <a:latin typeface="맑은 고딕"/>
              <a:ea typeface="맑은 고딕"/>
            </a:endParaRPr>
          </a:p>
        </p:txBody>
      </p:sp>
      <p:pic>
        <p:nvPicPr>
          <p:cNvPr id="46600" name="그림 46599"/>
          <p:cNvPicPr>
            <a:picLocks noChangeAspect="1"/>
          </p:cNvPicPr>
          <p:nvPr/>
        </p:nvPicPr>
        <p:blipFill rotWithShape="1">
          <a:blip r:embed="rId2">
            <a:lum/>
          </a:blip>
          <a:stretch>
            <a:fillRect/>
          </a:stretch>
        </p:blipFill>
        <p:spPr>
          <a:xfrm>
            <a:off x="8661428" y="469816"/>
            <a:ext cx="455526" cy="158745"/>
          </a:xfrm>
          <a:prstGeom prst="rect">
            <a:avLst/>
          </a:prstGeom>
          <a:noFill/>
          <a:ln>
            <a:noFill/>
          </a:ln>
        </p:spPr>
      </p:pic>
      <p:sp>
        <p:nvSpPr>
          <p:cNvPr id="46601" name="자유형: 도형 46600"/>
          <p:cNvSpPr/>
          <p:nvPr/>
        </p:nvSpPr>
        <p:spPr>
          <a:xfrm>
            <a:off x="-571348" y="-569729"/>
            <a:ext cx="1168149" cy="1153804"/>
          </a:xfrm>
          <a:custGeom>
            <a:avLst/>
            <a:gdLst>
              <a:gd name="T0" fmla="*/ 0 w 737"/>
              <a:gd name="T1" fmla="*/ 0 h 728"/>
              <a:gd name="T2" fmla="*/ 737 w 737"/>
              <a:gd name="T3" fmla="*/ 728 h 728"/>
            </a:gdLst>
            <a:ahLst/>
            <a:cxnLst/>
            <a:rect l="T0" t="T1" r="T2" b="T3"/>
            <a:pathLst>
              <a:path w="737" h="728">
                <a:moveTo>
                  <a:pt x="0" y="726"/>
                </a:moveTo>
                <a:cubicBezTo>
                  <a:pt x="193" y="728"/>
                  <a:pt x="380" y="655"/>
                  <a:pt x="518" y="521"/>
                </a:cubicBezTo>
                <a:cubicBezTo>
                  <a:pt x="658" y="384"/>
                  <a:pt x="737" y="195"/>
                  <a:pt x="737" y="0"/>
                </a:cubicBezTo>
                <a:lnTo>
                  <a:pt x="378" y="0"/>
                </a:lnTo>
                <a:cubicBezTo>
                  <a:pt x="378" y="97"/>
                  <a:pt x="337" y="191"/>
                  <a:pt x="264" y="260"/>
                </a:cubicBezTo>
                <a:cubicBezTo>
                  <a:pt x="193" y="328"/>
                  <a:pt x="100" y="364"/>
                  <a:pt x="2" y="364"/>
                </a:cubicBezTo>
                <a:cubicBezTo>
                  <a:pt x="0" y="485"/>
                  <a:pt x="0" y="605"/>
                  <a:pt x="0" y="726"/>
                </a:cubicBezTo>
                <a:lnTo>
                  <a:pt x="0" y="726"/>
                </a:lnTo>
                <a:close/>
              </a:path>
            </a:pathLst>
          </a:custGeom>
          <a:solidFill>
            <a:srgbClr val="FFFFFF">
              <a:alpha val="100000"/>
            </a:srgbClr>
          </a:solidFill>
          <a:ln w="25676" cap="flat" cmpd="sng" algn="ctr">
            <a:solidFill>
              <a:srgbClr val="FFFFFF">
                <a:alpha val="100000"/>
              </a:srgbClr>
            </a:solidFill>
            <a:prstDash val="solid"/>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맑은 고딕"/>
              <a:ea typeface="맑은 고딕"/>
            </a:endParaRPr>
          </a:p>
        </p:txBody>
      </p:sp>
      <p:pic>
        <p:nvPicPr>
          <p:cNvPr id="46602" name="그림 46601"/>
          <p:cNvPicPr>
            <a:picLocks noChangeAspect="1"/>
          </p:cNvPicPr>
          <p:nvPr/>
        </p:nvPicPr>
        <p:blipFill rotWithShape="1">
          <a:blip r:embed="rId3">
            <a:lum/>
          </a:blip>
          <a:stretch>
            <a:fillRect/>
          </a:stretch>
        </p:blipFill>
        <p:spPr>
          <a:xfrm>
            <a:off x="8082098" y="119058"/>
            <a:ext cx="868185" cy="279310"/>
          </a:xfrm>
          <a:prstGeom prst="rect">
            <a:avLst/>
          </a:prstGeom>
          <a:noFill/>
          <a:ln>
            <a:noFill/>
          </a:ln>
        </p:spPr>
      </p:pic>
      <p:sp>
        <p:nvSpPr>
          <p:cNvPr id="46603" name="TextBox 46602"/>
          <p:cNvSpPr txBox="1"/>
          <p:nvPr/>
        </p:nvSpPr>
        <p:spPr>
          <a:xfrm>
            <a:off x="193630" y="1338001"/>
            <a:ext cx="8732819" cy="5499700"/>
          </a:xfrm>
          <a:prstGeom prst="rect">
            <a:avLst/>
          </a:prstGeom>
          <a:noFill/>
          <a:ln w="9544" cap="flat" cmpd="sng" algn="ctr">
            <a:solidFill>
              <a:srgbClr val="4F81BD">
                <a:alpha val="100000"/>
              </a:srgbClr>
            </a:solid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맑은 고딕"/>
              <a:ea typeface="맑은 고딕"/>
            </a:endParaRPr>
          </a:p>
        </p:txBody>
      </p:sp>
      <p:sp>
        <p:nvSpPr>
          <p:cNvPr id="46604" name="TextBox 46603"/>
          <p:cNvSpPr txBox="1"/>
          <p:nvPr/>
        </p:nvSpPr>
        <p:spPr>
          <a:xfrm>
            <a:off x="3409334" y="5432998"/>
            <a:ext cx="2301468" cy="820629"/>
          </a:xfrm>
          <a:prstGeom prst="rect">
            <a:avLst/>
          </a:prstGeom>
          <a:noFill/>
          <a:ln>
            <a:noFill/>
          </a:ln>
        </p:spPr>
        <p:txBody>
          <a:bodyPr vert="horz" wrap="square" lIns="91440" tIns="45720" rIns="91440" bIns="45720" anchor="t">
            <a:spAutoFit/>
          </a:bodyPr>
          <a:lstStyle/>
          <a:p>
            <a:pPr marL="0" lvl="0" indent="0" algn="l" rtl="0" eaLnBrk="1" latinLnBrk="1" hangingPunct="1">
              <a:lnSpc>
                <a:spcPct val="100000"/>
              </a:lnSpc>
              <a:spcBef>
                <a:spcPct val="0"/>
              </a:spcBef>
              <a:spcAft>
                <a:spcPct val="0"/>
              </a:spcAft>
              <a:buNone/>
              <a:defRPr/>
            </a:pPr>
            <a:r>
              <a:rPr kumimoji="1" lang="ko-KR" altLang="en-US" sz="1800" b="0" i="0" u="none" baseline="0">
                <a:solidFill>
                  <a:srgbClr val="000000">
                    <a:alpha val="100000"/>
                  </a:srgbClr>
                </a:solidFill>
                <a:latin typeface="맑은 고딕"/>
                <a:ea typeface="맑은 고딕"/>
              </a:rPr>
              <a:t>추가. </a:t>
            </a:r>
            <a:r>
              <a:rPr kumimoji="0" lang="ko-KR" altLang="en-US" sz="1000" b="1" i="0" u="none" baseline="0">
                <a:solidFill>
                  <a:srgbClr val="000000">
                    <a:alpha val="100000"/>
                  </a:srgbClr>
                </a:solidFill>
                <a:latin typeface="맑은 고딕"/>
                <a:ea typeface="맑은 고딕"/>
              </a:rPr>
              <a:t>Kinematic 함수화</a:t>
            </a:r>
          </a:p>
          <a:p>
            <a:pPr marL="0" lvl="0" indent="0" algn="l" rtl="0" eaLnBrk="1" latinLnBrk="1" hangingPunct="1">
              <a:lnSpc>
                <a:spcPct val="100000"/>
              </a:lnSpc>
              <a:spcBef>
                <a:spcPct val="0"/>
              </a:spcBef>
              <a:spcAft>
                <a:spcPct val="0"/>
              </a:spcAft>
              <a:buNone/>
              <a:defRPr/>
            </a:pPr>
            <a:r>
              <a:rPr kumimoji="1" lang="ko-KR" altLang="en-US" sz="1000" b="0" i="0" u="none" baseline="0">
                <a:solidFill>
                  <a:srgbClr val="000000">
                    <a:alpha val="100000"/>
                  </a:srgbClr>
                </a:solidFill>
                <a:latin typeface="맑은 고딕"/>
                <a:ea typeface="맑은 고딕"/>
              </a:rPr>
              <a:t>Kinematic로 델타로봇의 End effector의 위치값과 모터의 각도값의 관계를 함수로 정의 </a:t>
            </a:r>
            <a:endParaRPr kumimoji="1" lang="ko-KR" altLang="en-US" sz="1000" b="0" i="0" u="none">
              <a:solidFill>
                <a:srgbClr val="000000">
                  <a:alpha val="100000"/>
                </a:srgbClr>
              </a:solidFill>
              <a:latin typeface="맑은 고딕"/>
              <a:ea typeface="맑은 고딕"/>
            </a:endParaRPr>
          </a:p>
        </p:txBody>
      </p:sp>
      <p:sp>
        <p:nvSpPr>
          <p:cNvPr id="46605" name="TextBox 46604"/>
          <p:cNvSpPr txBox="1"/>
          <p:nvPr/>
        </p:nvSpPr>
        <p:spPr>
          <a:xfrm>
            <a:off x="306326" y="1330075"/>
            <a:ext cx="5690150" cy="360302"/>
          </a:xfrm>
          <a:prstGeom prst="rect">
            <a:avLst/>
          </a:prstGeom>
          <a:noFill/>
          <a:ln>
            <a:noFill/>
          </a:ln>
        </p:spPr>
        <p:txBody>
          <a:bodyPr vert="horz" wrap="square" lIns="91440" tIns="45720" rIns="91440" bIns="45720" anchor="t">
            <a:spAutoFit/>
          </a:bodyPr>
          <a:lstStyle/>
          <a:p>
            <a:pPr marL="0" lvl="0" indent="0" algn="l" rtl="0" eaLnBrk="0" latinLnBrk="0" hangingPunct="0">
              <a:lnSpc>
                <a:spcPct val="100000"/>
              </a:lnSpc>
              <a:spcBef>
                <a:spcPct val="0"/>
              </a:spcBef>
              <a:spcAft>
                <a:spcPct val="0"/>
              </a:spcAft>
              <a:buNone/>
              <a:defRPr/>
            </a:pPr>
            <a:r>
              <a:rPr kumimoji="0" lang="ko-KR" altLang="en-US" sz="1800" b="1" i="0" u="none" baseline="0">
                <a:solidFill>
                  <a:srgbClr val="000000">
                    <a:alpha val="100000"/>
                  </a:srgbClr>
                </a:solidFill>
                <a:latin typeface="맑은 고딕"/>
                <a:ea typeface="맑은 고딕"/>
              </a:rPr>
              <a:t>Delta Robot 설계 내용</a:t>
            </a:r>
            <a:endParaRPr kumimoji="0" lang="ko-KR" altLang="en-US" sz="1800" b="1" i="0" u="none">
              <a:solidFill>
                <a:srgbClr val="000000">
                  <a:alpha val="100000"/>
                </a:srgbClr>
              </a:solidFill>
              <a:latin typeface="맑은 고딕"/>
              <a:ea typeface="맑은 고딕"/>
            </a:endParaRPr>
          </a:p>
        </p:txBody>
      </p:sp>
      <p:pic>
        <p:nvPicPr>
          <p:cNvPr id="46606" name="그림 46605"/>
          <p:cNvPicPr>
            <a:picLocks noChangeAspect="1"/>
          </p:cNvPicPr>
          <p:nvPr/>
        </p:nvPicPr>
        <p:blipFill rotWithShape="1">
          <a:blip r:embed="rId4">
            <a:lum/>
          </a:blip>
          <a:stretch>
            <a:fillRect/>
          </a:stretch>
        </p:blipFill>
        <p:spPr>
          <a:xfrm>
            <a:off x="1585608" y="2337972"/>
            <a:ext cx="5948863" cy="2653788"/>
          </a:xfrm>
          <a:prstGeom prst="rect">
            <a:avLst/>
          </a:prstGeom>
          <a:noFill/>
          <a:ln>
            <a:noFill/>
          </a:ln>
        </p:spPr>
      </p:pic>
    </p:spTree>
    <p:extLst>
      <p:ext uri="{BB962C8B-B14F-4D97-AF65-F5344CB8AC3E}">
        <p14:creationId xmlns:p14="http://schemas.microsoft.com/office/powerpoint/2010/main" val="511607920"/>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20" name="TextBox 47619"/>
          <p:cNvSpPr txBox="1"/>
          <p:nvPr/>
        </p:nvSpPr>
        <p:spPr>
          <a:xfrm>
            <a:off x="101587" y="0"/>
            <a:ext cx="3095025" cy="1118973"/>
          </a:xfrm>
          <a:prstGeom prst="rect">
            <a:avLst/>
          </a:prstGeom>
          <a:solidFill>
            <a:srgbClr val="3B5AA8">
              <a:alpha val="100000"/>
            </a:srgbClr>
          </a:solidFill>
          <a:ln>
            <a:noFill/>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맑은 고딕"/>
              <a:ea typeface="맑은 고딕"/>
            </a:endParaRPr>
          </a:p>
        </p:txBody>
      </p:sp>
      <p:cxnSp>
        <p:nvCxnSpPr>
          <p:cNvPr id="47621" name="직선 연결선 47620"/>
          <p:cNvCxnSpPr/>
          <p:nvPr/>
        </p:nvCxnSpPr>
        <p:spPr>
          <a:xfrm>
            <a:off x="417459" y="534899"/>
            <a:ext cx="2591886" cy="0"/>
          </a:xfrm>
          <a:prstGeom prst="line">
            <a:avLst/>
          </a:prstGeom>
          <a:noFill/>
          <a:ln w="28801" cap="flat" cmpd="sng" algn="ctr">
            <a:solidFill>
              <a:srgbClr val="F2F2F2">
                <a:alpha val="100000"/>
              </a:srgbClr>
            </a:solidFill>
            <a:prstDash val="solid"/>
            <a:round/>
            <a:headEnd w="med" len="med"/>
            <a:tailEnd w="med" len="med"/>
          </a:ln>
        </p:spPr>
      </p:cxnSp>
      <p:cxnSp>
        <p:nvCxnSpPr>
          <p:cNvPr id="47622" name="직선 연결선 47621"/>
          <p:cNvCxnSpPr/>
          <p:nvPr/>
        </p:nvCxnSpPr>
        <p:spPr>
          <a:xfrm>
            <a:off x="3269678" y="542825"/>
            <a:ext cx="5321865" cy="0"/>
          </a:xfrm>
          <a:prstGeom prst="line">
            <a:avLst/>
          </a:prstGeom>
          <a:noFill/>
          <a:ln w="28801" cap="flat" cmpd="sng" algn="ctr">
            <a:solidFill>
              <a:srgbClr val="3B5AA8">
                <a:alpha val="100000"/>
              </a:srgbClr>
            </a:solidFill>
            <a:prstDash val="solid"/>
            <a:round/>
            <a:headEnd w="med" len="med"/>
            <a:tailEnd w="med" len="med"/>
          </a:ln>
        </p:spPr>
      </p:cxnSp>
      <p:sp>
        <p:nvSpPr>
          <p:cNvPr id="47623" name="TextBox 47622"/>
          <p:cNvSpPr txBox="1"/>
          <p:nvPr/>
        </p:nvSpPr>
        <p:spPr>
          <a:xfrm>
            <a:off x="317434" y="685662"/>
            <a:ext cx="3239481" cy="273003"/>
          </a:xfrm>
          <a:prstGeom prst="rect">
            <a:avLst/>
          </a:prstGeom>
          <a:noFill/>
          <a:ln>
            <a:noFill/>
          </a:ln>
        </p:spPr>
        <p:txBody>
          <a:bodyPr vert="horz" wrap="square" lIns="91440" tIns="45720" rIns="91440" bIns="45720" anchor="t">
            <a:noAutofit/>
          </a:bodyPr>
          <a:lstStyle/>
          <a:p>
            <a:pPr marL="0" lvl="0" indent="0" algn="l" rtl="0" eaLnBrk="1" latinLnBrk="1" hangingPunct="1">
              <a:lnSpc>
                <a:spcPct val="100000"/>
              </a:lnSpc>
              <a:spcBef>
                <a:spcPct val="0"/>
              </a:spcBef>
              <a:spcAft>
                <a:spcPct val="0"/>
              </a:spcAft>
              <a:buNone/>
              <a:defRPr/>
            </a:pPr>
            <a:r>
              <a:rPr kumimoji="0" lang="ko-KR" altLang="en-US" sz="1700" b="1" i="0" u="none" baseline="0">
                <a:solidFill>
                  <a:srgbClr val="FFFFFF">
                    <a:alpha val="100000"/>
                  </a:srgbClr>
                </a:solidFill>
                <a:latin typeface="맑은 고딕"/>
                <a:ea typeface="맑은 고딕"/>
              </a:rPr>
              <a:t>| 참조-H/W 기능 실사 사진</a:t>
            </a:r>
            <a:endParaRPr kumimoji="0" lang="ko-KR" altLang="en-US" sz="1700" b="1" i="0" u="none">
              <a:solidFill>
                <a:srgbClr val="FFFFFF">
                  <a:alpha val="100000"/>
                </a:srgbClr>
              </a:solidFill>
              <a:latin typeface="맑은 고딕"/>
              <a:ea typeface="맑은 고딕"/>
            </a:endParaRPr>
          </a:p>
        </p:txBody>
      </p:sp>
      <p:pic>
        <p:nvPicPr>
          <p:cNvPr id="47624" name="그림 47623"/>
          <p:cNvPicPr>
            <a:picLocks noChangeAspect="1"/>
          </p:cNvPicPr>
          <p:nvPr/>
        </p:nvPicPr>
        <p:blipFill rotWithShape="1">
          <a:blip r:embed="rId2">
            <a:lum/>
          </a:blip>
          <a:stretch>
            <a:fillRect/>
          </a:stretch>
        </p:blipFill>
        <p:spPr>
          <a:xfrm>
            <a:off x="8661428" y="469816"/>
            <a:ext cx="455526" cy="158745"/>
          </a:xfrm>
          <a:prstGeom prst="rect">
            <a:avLst/>
          </a:prstGeom>
          <a:noFill/>
          <a:ln>
            <a:noFill/>
          </a:ln>
        </p:spPr>
      </p:pic>
      <p:sp>
        <p:nvSpPr>
          <p:cNvPr id="47625" name="자유형: 도형 47624"/>
          <p:cNvSpPr/>
          <p:nvPr/>
        </p:nvSpPr>
        <p:spPr>
          <a:xfrm>
            <a:off x="-571348" y="-569729"/>
            <a:ext cx="1168149" cy="1153804"/>
          </a:xfrm>
          <a:custGeom>
            <a:avLst/>
            <a:gdLst>
              <a:gd name="T0" fmla="*/ 0 w 737"/>
              <a:gd name="T1" fmla="*/ 0 h 728"/>
              <a:gd name="T2" fmla="*/ 737 w 737"/>
              <a:gd name="T3" fmla="*/ 728 h 728"/>
            </a:gdLst>
            <a:ahLst/>
            <a:cxnLst/>
            <a:rect l="T0" t="T1" r="T2" b="T3"/>
            <a:pathLst>
              <a:path w="737" h="728">
                <a:moveTo>
                  <a:pt x="0" y="726"/>
                </a:moveTo>
                <a:cubicBezTo>
                  <a:pt x="193" y="728"/>
                  <a:pt x="380" y="655"/>
                  <a:pt x="518" y="521"/>
                </a:cubicBezTo>
                <a:cubicBezTo>
                  <a:pt x="658" y="384"/>
                  <a:pt x="737" y="195"/>
                  <a:pt x="737" y="0"/>
                </a:cubicBezTo>
                <a:lnTo>
                  <a:pt x="378" y="0"/>
                </a:lnTo>
                <a:cubicBezTo>
                  <a:pt x="378" y="97"/>
                  <a:pt x="337" y="191"/>
                  <a:pt x="264" y="260"/>
                </a:cubicBezTo>
                <a:cubicBezTo>
                  <a:pt x="193" y="328"/>
                  <a:pt x="100" y="364"/>
                  <a:pt x="2" y="364"/>
                </a:cubicBezTo>
                <a:cubicBezTo>
                  <a:pt x="0" y="485"/>
                  <a:pt x="0" y="605"/>
                  <a:pt x="0" y="726"/>
                </a:cubicBezTo>
                <a:lnTo>
                  <a:pt x="0" y="726"/>
                </a:lnTo>
                <a:close/>
              </a:path>
            </a:pathLst>
          </a:custGeom>
          <a:solidFill>
            <a:srgbClr val="FFFFFF">
              <a:alpha val="100000"/>
            </a:srgbClr>
          </a:solidFill>
          <a:ln w="25676" cap="flat" cmpd="sng" algn="ctr">
            <a:solidFill>
              <a:srgbClr val="FFFFFF">
                <a:alpha val="100000"/>
              </a:srgbClr>
            </a:solidFill>
            <a:prstDash val="solid"/>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맑은 고딕"/>
              <a:ea typeface="맑은 고딕"/>
            </a:endParaRPr>
          </a:p>
        </p:txBody>
      </p:sp>
      <p:pic>
        <p:nvPicPr>
          <p:cNvPr id="47626" name="그림 47625"/>
          <p:cNvPicPr>
            <a:picLocks noChangeAspect="1"/>
          </p:cNvPicPr>
          <p:nvPr/>
        </p:nvPicPr>
        <p:blipFill rotWithShape="1">
          <a:blip r:embed="rId3">
            <a:lum/>
          </a:blip>
          <a:stretch>
            <a:fillRect/>
          </a:stretch>
        </p:blipFill>
        <p:spPr>
          <a:xfrm>
            <a:off x="8082098" y="119058"/>
            <a:ext cx="868185" cy="279310"/>
          </a:xfrm>
          <a:prstGeom prst="rect">
            <a:avLst/>
          </a:prstGeom>
          <a:noFill/>
          <a:ln>
            <a:noFill/>
          </a:ln>
        </p:spPr>
      </p:pic>
      <p:grpSp>
        <p:nvGrpSpPr>
          <p:cNvPr id="47371" name="Group 1"/>
          <p:cNvGrpSpPr/>
          <p:nvPr/>
        </p:nvGrpSpPr>
        <p:grpSpPr>
          <a:xfrm>
            <a:off x="1011078" y="1880827"/>
            <a:ext cx="7094798" cy="3404590"/>
            <a:chOff x="1011078" y="1880827"/>
            <a:chExt cx="7094798" cy="3404589"/>
          </a:xfrm>
        </p:grpSpPr>
        <p:pic>
          <p:nvPicPr>
            <p:cNvPr id="47628" name="그림 47627"/>
            <p:cNvPicPr>
              <a:picLocks noChangeAspect="1"/>
            </p:cNvPicPr>
            <p:nvPr/>
          </p:nvPicPr>
          <p:blipFill rotWithShape="1">
            <a:blip r:embed="rId4">
              <a:lum/>
            </a:blip>
            <a:stretch>
              <a:fillRect/>
            </a:stretch>
          </p:blipFill>
          <p:spPr>
            <a:xfrm>
              <a:off x="1011078" y="1885627"/>
              <a:ext cx="1250703" cy="790431"/>
            </a:xfrm>
            <a:prstGeom prst="rect">
              <a:avLst/>
            </a:prstGeom>
            <a:noFill/>
            <a:ln>
              <a:noFill/>
            </a:ln>
          </p:spPr>
        </p:pic>
        <p:pic>
          <p:nvPicPr>
            <p:cNvPr id="47629" name="그림 47628"/>
            <p:cNvPicPr>
              <a:picLocks noChangeAspect="1"/>
            </p:cNvPicPr>
            <p:nvPr/>
          </p:nvPicPr>
          <p:blipFill rotWithShape="1">
            <a:blip r:embed="rId5">
              <a:lum/>
            </a:blip>
            <a:stretch>
              <a:fillRect/>
            </a:stretch>
          </p:blipFill>
          <p:spPr>
            <a:xfrm>
              <a:off x="2317320" y="1885627"/>
              <a:ext cx="1250703" cy="790431"/>
            </a:xfrm>
            <a:prstGeom prst="rect">
              <a:avLst/>
            </a:prstGeom>
            <a:noFill/>
            <a:ln>
              <a:noFill/>
            </a:ln>
          </p:spPr>
        </p:pic>
        <p:pic>
          <p:nvPicPr>
            <p:cNvPr id="47630" name="그림 47629"/>
            <p:cNvPicPr>
              <a:picLocks noChangeAspect="1"/>
            </p:cNvPicPr>
            <p:nvPr/>
          </p:nvPicPr>
          <p:blipFill rotWithShape="1">
            <a:blip r:embed="rId6">
              <a:lum/>
            </a:blip>
            <a:stretch>
              <a:fillRect/>
            </a:stretch>
          </p:blipFill>
          <p:spPr>
            <a:xfrm>
              <a:off x="1019004" y="4441009"/>
              <a:ext cx="1250703" cy="787250"/>
            </a:xfrm>
            <a:prstGeom prst="rect">
              <a:avLst/>
            </a:prstGeom>
            <a:noFill/>
            <a:ln>
              <a:noFill/>
            </a:ln>
          </p:spPr>
        </p:pic>
        <p:pic>
          <p:nvPicPr>
            <p:cNvPr id="47631" name="그림 47630"/>
            <p:cNvPicPr>
              <a:picLocks noChangeAspect="1"/>
            </p:cNvPicPr>
            <p:nvPr/>
          </p:nvPicPr>
          <p:blipFill rotWithShape="1">
            <a:blip r:embed="rId7">
              <a:lum/>
            </a:blip>
            <a:stretch>
              <a:fillRect/>
            </a:stretch>
          </p:blipFill>
          <p:spPr>
            <a:xfrm>
              <a:off x="1019004" y="3593420"/>
              <a:ext cx="1250703" cy="792050"/>
            </a:xfrm>
            <a:prstGeom prst="rect">
              <a:avLst/>
            </a:prstGeom>
            <a:noFill/>
            <a:ln>
              <a:noFill/>
            </a:ln>
          </p:spPr>
        </p:pic>
        <p:pic>
          <p:nvPicPr>
            <p:cNvPr id="47632" name="그림 47631"/>
            <p:cNvPicPr>
              <a:picLocks noChangeAspect="1"/>
            </p:cNvPicPr>
            <p:nvPr/>
          </p:nvPicPr>
          <p:blipFill rotWithShape="1">
            <a:blip r:embed="rId8">
              <a:lum/>
            </a:blip>
            <a:stretch>
              <a:fillRect/>
            </a:stretch>
          </p:blipFill>
          <p:spPr>
            <a:xfrm>
              <a:off x="1019004" y="2747450"/>
              <a:ext cx="1250703" cy="790431"/>
            </a:xfrm>
            <a:prstGeom prst="rect">
              <a:avLst/>
            </a:prstGeom>
            <a:noFill/>
            <a:ln>
              <a:noFill/>
            </a:ln>
          </p:spPr>
        </p:pic>
        <p:pic>
          <p:nvPicPr>
            <p:cNvPr id="47636" name="그림 47635"/>
            <p:cNvPicPr>
              <a:picLocks noChangeAspect="1"/>
            </p:cNvPicPr>
            <p:nvPr/>
          </p:nvPicPr>
          <p:blipFill rotWithShape="1">
            <a:blip r:embed="rId9">
              <a:lum/>
            </a:blip>
            <a:stretch>
              <a:fillRect/>
            </a:stretch>
          </p:blipFill>
          <p:spPr>
            <a:xfrm>
              <a:off x="2317320" y="2747450"/>
              <a:ext cx="1250703" cy="790431"/>
            </a:xfrm>
            <a:prstGeom prst="rect">
              <a:avLst/>
            </a:prstGeom>
            <a:noFill/>
            <a:ln>
              <a:noFill/>
            </a:ln>
          </p:spPr>
        </p:pic>
        <p:pic>
          <p:nvPicPr>
            <p:cNvPr id="47637" name="그림 47636"/>
            <p:cNvPicPr>
              <a:picLocks noChangeAspect="1"/>
            </p:cNvPicPr>
            <p:nvPr/>
          </p:nvPicPr>
          <p:blipFill rotWithShape="1">
            <a:blip r:embed="rId10">
              <a:lum/>
            </a:blip>
            <a:stretch>
              <a:fillRect/>
            </a:stretch>
          </p:blipFill>
          <p:spPr>
            <a:xfrm>
              <a:off x="3614072" y="2742705"/>
              <a:ext cx="1250703" cy="791994"/>
            </a:xfrm>
            <a:prstGeom prst="rect">
              <a:avLst/>
            </a:prstGeom>
            <a:noFill/>
            <a:ln>
              <a:noFill/>
            </a:ln>
          </p:spPr>
        </p:pic>
        <p:pic>
          <p:nvPicPr>
            <p:cNvPr id="47638" name="그림 47637"/>
            <p:cNvPicPr>
              <a:picLocks noChangeAspect="1"/>
            </p:cNvPicPr>
            <p:nvPr/>
          </p:nvPicPr>
          <p:blipFill rotWithShape="1">
            <a:blip r:embed="rId11">
              <a:lum/>
            </a:blip>
            <a:stretch>
              <a:fillRect/>
            </a:stretch>
          </p:blipFill>
          <p:spPr>
            <a:xfrm>
              <a:off x="2317320" y="4441009"/>
              <a:ext cx="1250703" cy="787250"/>
            </a:xfrm>
            <a:prstGeom prst="rect">
              <a:avLst/>
            </a:prstGeom>
            <a:noFill/>
            <a:ln>
              <a:noFill/>
            </a:ln>
          </p:spPr>
        </p:pic>
        <p:pic>
          <p:nvPicPr>
            <p:cNvPr id="47639" name="그림 47638"/>
            <p:cNvPicPr>
              <a:picLocks noChangeAspect="1"/>
            </p:cNvPicPr>
            <p:nvPr/>
          </p:nvPicPr>
          <p:blipFill rotWithShape="1">
            <a:blip r:embed="rId12">
              <a:lum/>
            </a:blip>
            <a:stretch>
              <a:fillRect/>
            </a:stretch>
          </p:blipFill>
          <p:spPr>
            <a:xfrm>
              <a:off x="3621999" y="1880827"/>
              <a:ext cx="1250759" cy="795232"/>
            </a:xfrm>
            <a:prstGeom prst="rect">
              <a:avLst/>
            </a:prstGeom>
            <a:noFill/>
            <a:ln>
              <a:noFill/>
            </a:ln>
          </p:spPr>
        </p:pic>
        <p:pic>
          <p:nvPicPr>
            <p:cNvPr id="47640" name="그림 47639"/>
            <p:cNvPicPr>
              <a:picLocks noChangeAspect="1"/>
            </p:cNvPicPr>
            <p:nvPr/>
          </p:nvPicPr>
          <p:blipFill rotWithShape="1">
            <a:blip r:embed="rId13">
              <a:lum/>
            </a:blip>
            <a:stretch>
              <a:fillRect/>
            </a:stretch>
          </p:blipFill>
          <p:spPr>
            <a:xfrm>
              <a:off x="2317320" y="3593420"/>
              <a:ext cx="1250703" cy="792050"/>
            </a:xfrm>
            <a:prstGeom prst="rect">
              <a:avLst/>
            </a:prstGeom>
            <a:noFill/>
            <a:ln>
              <a:noFill/>
            </a:ln>
          </p:spPr>
        </p:pic>
        <p:pic>
          <p:nvPicPr>
            <p:cNvPr id="47641" name="그림 47640"/>
            <p:cNvPicPr>
              <a:picLocks noChangeAspect="1"/>
            </p:cNvPicPr>
            <p:nvPr/>
          </p:nvPicPr>
          <p:blipFill rotWithShape="1">
            <a:blip r:embed="rId14">
              <a:lum/>
            </a:blip>
            <a:stretch>
              <a:fillRect/>
            </a:stretch>
          </p:blipFill>
          <p:spPr>
            <a:xfrm>
              <a:off x="5033066" y="1885627"/>
              <a:ext cx="3072810" cy="1649072"/>
            </a:xfrm>
            <a:prstGeom prst="rect">
              <a:avLst/>
            </a:prstGeom>
            <a:noFill/>
            <a:ln>
              <a:noFill/>
            </a:ln>
          </p:spPr>
        </p:pic>
        <p:pic>
          <p:nvPicPr>
            <p:cNvPr id="47642" name="그림 47641"/>
            <p:cNvPicPr>
              <a:picLocks noChangeAspect="1"/>
            </p:cNvPicPr>
            <p:nvPr/>
          </p:nvPicPr>
          <p:blipFill rotWithShape="1">
            <a:blip r:embed="rId15">
              <a:lum/>
            </a:blip>
            <a:stretch>
              <a:fillRect/>
            </a:stretch>
          </p:blipFill>
          <p:spPr>
            <a:xfrm>
              <a:off x="5033066" y="3641032"/>
              <a:ext cx="3072810" cy="1538051"/>
            </a:xfrm>
            <a:prstGeom prst="rect">
              <a:avLst/>
            </a:prstGeom>
            <a:noFill/>
            <a:ln>
              <a:noFill/>
            </a:ln>
          </p:spPr>
        </p:pic>
        <p:pic>
          <p:nvPicPr>
            <p:cNvPr id="47643" name="그림 47642"/>
            <p:cNvPicPr>
              <a:picLocks noChangeAspect="1"/>
            </p:cNvPicPr>
            <p:nvPr/>
          </p:nvPicPr>
          <p:blipFill rotWithShape="1">
            <a:blip r:embed="rId16">
              <a:lum/>
            </a:blip>
            <a:stretch>
              <a:fillRect/>
            </a:stretch>
          </p:blipFill>
          <p:spPr>
            <a:xfrm>
              <a:off x="4633077" y="3166472"/>
              <a:ext cx="1218943" cy="474560"/>
            </a:xfrm>
            <a:prstGeom prst="rect">
              <a:avLst/>
            </a:prstGeom>
            <a:noFill/>
            <a:ln>
              <a:noFill/>
            </a:ln>
          </p:spPr>
        </p:pic>
        <p:pic>
          <p:nvPicPr>
            <p:cNvPr id="47644" name="그림 47643"/>
            <p:cNvPicPr>
              <a:picLocks noChangeAspect="1"/>
            </p:cNvPicPr>
            <p:nvPr/>
          </p:nvPicPr>
          <p:blipFill rotWithShape="1">
            <a:blip r:embed="rId17">
              <a:lum/>
            </a:blip>
            <a:stretch>
              <a:fillRect/>
            </a:stretch>
          </p:blipFill>
          <p:spPr>
            <a:xfrm>
              <a:off x="4633077" y="4817163"/>
              <a:ext cx="1218943" cy="468253"/>
            </a:xfrm>
            <a:prstGeom prst="rect">
              <a:avLst/>
            </a:prstGeom>
            <a:noFill/>
            <a:ln>
              <a:noFill/>
            </a:ln>
          </p:spPr>
        </p:pic>
        <p:pic>
          <p:nvPicPr>
            <p:cNvPr id="47645" name="그림 47644"/>
            <p:cNvPicPr>
              <a:picLocks noChangeAspect="1"/>
            </p:cNvPicPr>
            <p:nvPr/>
          </p:nvPicPr>
          <p:blipFill rotWithShape="1">
            <a:blip r:embed="rId18">
              <a:lum/>
            </a:blip>
            <a:stretch>
              <a:fillRect/>
            </a:stretch>
          </p:blipFill>
          <p:spPr>
            <a:xfrm>
              <a:off x="3614072" y="3593420"/>
              <a:ext cx="1250703" cy="792050"/>
            </a:xfrm>
            <a:prstGeom prst="rect">
              <a:avLst/>
            </a:prstGeom>
            <a:noFill/>
            <a:ln>
              <a:noFill/>
            </a:ln>
          </p:spPr>
        </p:pic>
        <p:pic>
          <p:nvPicPr>
            <p:cNvPr id="47646" name="그림 47645"/>
            <p:cNvPicPr>
              <a:picLocks noChangeAspect="1"/>
            </p:cNvPicPr>
            <p:nvPr/>
          </p:nvPicPr>
          <p:blipFill rotWithShape="1">
            <a:blip r:embed="rId19">
              <a:lum/>
            </a:blip>
            <a:stretch>
              <a:fillRect/>
            </a:stretch>
          </p:blipFill>
          <p:spPr>
            <a:xfrm>
              <a:off x="3614072" y="4448935"/>
              <a:ext cx="1250703" cy="779324"/>
            </a:xfrm>
            <a:prstGeom prst="rect">
              <a:avLst/>
            </a:prstGeom>
            <a:noFill/>
            <a:ln>
              <a:noFill/>
            </a:ln>
          </p:spPr>
        </p:pic>
      </p:grpSp>
      <p:sp>
        <p:nvSpPr>
          <p:cNvPr id="47647" name="TextBox 47646"/>
          <p:cNvSpPr txBox="1"/>
          <p:nvPr/>
        </p:nvSpPr>
        <p:spPr>
          <a:xfrm>
            <a:off x="215846" y="1220561"/>
            <a:ext cx="8734438" cy="5499700"/>
          </a:xfrm>
          <a:prstGeom prst="rect">
            <a:avLst/>
          </a:prstGeom>
          <a:noFill/>
          <a:ln w="9544" cap="flat" cmpd="sng" algn="ctr">
            <a:solidFill>
              <a:srgbClr val="4F81BD">
                <a:alpha val="100000"/>
              </a:srgbClr>
            </a:solid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맑은 고딕"/>
              <a:ea typeface="맑은 고딕"/>
            </a:endParaRPr>
          </a:p>
        </p:txBody>
      </p:sp>
      <p:sp>
        <p:nvSpPr>
          <p:cNvPr id="47648" name="TextBox 47647"/>
          <p:cNvSpPr txBox="1"/>
          <p:nvPr/>
        </p:nvSpPr>
        <p:spPr>
          <a:xfrm>
            <a:off x="306326" y="1330075"/>
            <a:ext cx="5690150" cy="369846"/>
          </a:xfrm>
          <a:prstGeom prst="rect">
            <a:avLst/>
          </a:prstGeom>
          <a:noFill/>
          <a:ln>
            <a:noFill/>
          </a:ln>
        </p:spPr>
        <p:txBody>
          <a:bodyPr vert="horz" wrap="square" lIns="91440" tIns="45720" rIns="91440" bIns="45720" anchor="t">
            <a:spAutoFit/>
          </a:bodyPr>
          <a:lstStyle/>
          <a:p>
            <a:pPr marL="0" lvl="0" indent="0" algn="l" rtl="0" eaLnBrk="0" latinLnBrk="0" hangingPunct="0">
              <a:lnSpc>
                <a:spcPct val="100000"/>
              </a:lnSpc>
              <a:spcBef>
                <a:spcPct val="0"/>
              </a:spcBef>
              <a:spcAft>
                <a:spcPct val="0"/>
              </a:spcAft>
              <a:buNone/>
              <a:defRPr/>
            </a:pPr>
            <a:r>
              <a:rPr kumimoji="0" lang="ko-KR" altLang="en-US" sz="1800" b="1" i="0" u="none" baseline="0">
                <a:solidFill>
                  <a:srgbClr val="000000">
                    <a:alpha val="100000"/>
                  </a:srgbClr>
                </a:solidFill>
                <a:latin typeface="맑은 고딕"/>
                <a:ea typeface="맑은 고딕"/>
              </a:rPr>
              <a:t>Delta Robot 설계 내용</a:t>
            </a:r>
            <a:endParaRPr kumimoji="0" lang="ko-KR" altLang="en-US" sz="1800" b="1" i="0" u="none">
              <a:solidFill>
                <a:srgbClr val="000000">
                  <a:alpha val="100000"/>
                </a:srgbClr>
              </a:solidFill>
              <a:latin typeface="맑은 고딕"/>
              <a:ea typeface="맑은 고딕"/>
            </a:endParaRPr>
          </a:p>
        </p:txBody>
      </p:sp>
      <p:sp>
        <p:nvSpPr>
          <p:cNvPr id="47652" name="TextBox 47651"/>
          <p:cNvSpPr txBox="1"/>
          <p:nvPr/>
        </p:nvSpPr>
        <p:spPr>
          <a:xfrm>
            <a:off x="1176131" y="5645719"/>
            <a:ext cx="2304593" cy="669810"/>
          </a:xfrm>
          <a:prstGeom prst="rect">
            <a:avLst/>
          </a:prstGeom>
          <a:noFill/>
          <a:ln>
            <a:noFill/>
          </a:ln>
        </p:spPr>
        <p:txBody>
          <a:bodyPr vert="horz" wrap="square" lIns="91440" tIns="45720" rIns="91440" bIns="45720" anchor="t">
            <a:spAutoFit/>
          </a:bodyPr>
          <a:lstStyle/>
          <a:p>
            <a:pPr marL="0" lvl="0" indent="0" algn="l" rtl="0" eaLnBrk="1" latinLnBrk="1" hangingPunct="1">
              <a:lnSpc>
                <a:spcPct val="100000"/>
              </a:lnSpc>
              <a:spcBef>
                <a:spcPct val="0"/>
              </a:spcBef>
              <a:spcAft>
                <a:spcPct val="0"/>
              </a:spcAft>
              <a:buNone/>
              <a:defRPr/>
            </a:pPr>
            <a:r>
              <a:rPr kumimoji="1" lang="ko-KR" altLang="en-US" sz="1800" b="0" i="0" u="none" baseline="0">
                <a:solidFill>
                  <a:srgbClr val="000000">
                    <a:alpha val="100000"/>
                  </a:srgbClr>
                </a:solidFill>
                <a:latin typeface="맑은 고딕"/>
                <a:ea typeface="맑은 고딕"/>
              </a:rPr>
              <a:t>4. </a:t>
            </a:r>
            <a:r>
              <a:rPr kumimoji="0" lang="ko-KR" altLang="en-US" sz="1000" b="1" i="0" u="none" baseline="0">
                <a:solidFill>
                  <a:srgbClr val="000000">
                    <a:alpha val="100000"/>
                  </a:srgbClr>
                </a:solidFill>
                <a:latin typeface="맑은 고딕"/>
                <a:ea typeface="맑은 고딕"/>
              </a:rPr>
              <a:t>Part design</a:t>
            </a:r>
          </a:p>
          <a:p>
            <a:pPr marL="0" lvl="0" indent="0" algn="l" rtl="0" eaLnBrk="1" latinLnBrk="1" hangingPunct="1">
              <a:lnSpc>
                <a:spcPct val="100000"/>
              </a:lnSpc>
              <a:spcBef>
                <a:spcPct val="0"/>
              </a:spcBef>
              <a:spcAft>
                <a:spcPct val="0"/>
              </a:spcAft>
              <a:buNone/>
              <a:defRPr/>
            </a:pPr>
            <a:r>
              <a:rPr kumimoji="1" lang="ko-KR" altLang="en-US" sz="1000" b="0" i="0" u="none" baseline="0">
                <a:solidFill>
                  <a:srgbClr val="000000">
                    <a:alpha val="100000"/>
                  </a:srgbClr>
                </a:solidFill>
                <a:latin typeface="맑은 고딕"/>
                <a:ea typeface="맑은 고딕"/>
              </a:rPr>
              <a:t>정의된 내용을 바탕으로 Delta Robot </a:t>
            </a:r>
          </a:p>
          <a:p>
            <a:pPr marL="0" lvl="0" indent="0" algn="l" rtl="0" eaLnBrk="1" latinLnBrk="1" hangingPunct="1">
              <a:lnSpc>
                <a:spcPct val="100000"/>
              </a:lnSpc>
              <a:spcBef>
                <a:spcPct val="0"/>
              </a:spcBef>
              <a:spcAft>
                <a:spcPct val="0"/>
              </a:spcAft>
              <a:buNone/>
              <a:defRPr/>
            </a:pPr>
            <a:r>
              <a:rPr kumimoji="1" lang="ko-KR" altLang="en-US" sz="1000" b="0" i="0" u="none" baseline="0">
                <a:solidFill>
                  <a:srgbClr val="000000">
                    <a:alpha val="100000"/>
                  </a:srgbClr>
                </a:solidFill>
                <a:latin typeface="맑은 고딕"/>
                <a:ea typeface="맑은 고딕"/>
              </a:rPr>
              <a:t>Part를 프로그램 이용하여 설계 </a:t>
            </a:r>
            <a:endParaRPr kumimoji="1" lang="ko-KR" altLang="en-US" sz="1000" b="0" i="0" u="none">
              <a:solidFill>
                <a:srgbClr val="000000">
                  <a:alpha val="100000"/>
                </a:srgbClr>
              </a:solidFill>
              <a:latin typeface="맑은 고딕"/>
              <a:ea typeface="맑은 고딕"/>
            </a:endParaRPr>
          </a:p>
        </p:txBody>
      </p:sp>
      <p:sp>
        <p:nvSpPr>
          <p:cNvPr id="47653" name="TextBox 47652"/>
          <p:cNvSpPr txBox="1"/>
          <p:nvPr/>
        </p:nvSpPr>
        <p:spPr>
          <a:xfrm>
            <a:off x="5204481" y="5625066"/>
            <a:ext cx="2304593" cy="666628"/>
          </a:xfrm>
          <a:prstGeom prst="rect">
            <a:avLst/>
          </a:prstGeom>
          <a:noFill/>
          <a:ln>
            <a:noFill/>
          </a:ln>
        </p:spPr>
        <p:txBody>
          <a:bodyPr vert="horz" wrap="square" lIns="91440" tIns="45720" rIns="91440" bIns="45720" anchor="t">
            <a:spAutoFit/>
          </a:bodyPr>
          <a:lstStyle/>
          <a:p>
            <a:pPr marL="0" lvl="0" indent="0" algn="l" rtl="0" eaLnBrk="1" latinLnBrk="1" hangingPunct="1">
              <a:lnSpc>
                <a:spcPct val="100000"/>
              </a:lnSpc>
              <a:spcBef>
                <a:spcPct val="0"/>
              </a:spcBef>
              <a:spcAft>
                <a:spcPct val="0"/>
              </a:spcAft>
              <a:buNone/>
              <a:defRPr/>
            </a:pPr>
            <a:r>
              <a:rPr kumimoji="1" lang="ko-KR" altLang="en-US" sz="1800" b="0" i="0" u="none" baseline="0">
                <a:solidFill>
                  <a:srgbClr val="000000">
                    <a:alpha val="100000"/>
                  </a:srgbClr>
                </a:solidFill>
                <a:latin typeface="맑은 고딕"/>
                <a:ea typeface="맑은 고딕"/>
              </a:rPr>
              <a:t>5. </a:t>
            </a:r>
            <a:r>
              <a:rPr kumimoji="0" lang="ko-KR" altLang="en-US" sz="1000" b="1" i="0" u="none" baseline="0">
                <a:solidFill>
                  <a:srgbClr val="000000">
                    <a:alpha val="100000"/>
                  </a:srgbClr>
                </a:solidFill>
                <a:latin typeface="맑은 고딕"/>
                <a:ea typeface="맑은 고딕"/>
              </a:rPr>
              <a:t>구조해석</a:t>
            </a:r>
          </a:p>
          <a:p>
            <a:pPr marL="0" lvl="0" indent="0" algn="l" rtl="0" eaLnBrk="1" latinLnBrk="1" hangingPunct="1">
              <a:lnSpc>
                <a:spcPct val="100000"/>
              </a:lnSpc>
              <a:spcBef>
                <a:spcPct val="0"/>
              </a:spcBef>
              <a:spcAft>
                <a:spcPct val="0"/>
              </a:spcAft>
              <a:buNone/>
              <a:defRPr/>
            </a:pPr>
            <a:r>
              <a:rPr kumimoji="1" lang="ko-KR" altLang="en-US" sz="1000" b="0" i="0" u="none" baseline="0">
                <a:solidFill>
                  <a:srgbClr val="000000">
                    <a:alpha val="100000"/>
                  </a:srgbClr>
                </a:solidFill>
                <a:latin typeface="맑은 고딕"/>
                <a:ea typeface="맑은 고딕"/>
              </a:rPr>
              <a:t>설계된 파트에서 파손 주의 부품을 </a:t>
            </a:r>
          </a:p>
          <a:p>
            <a:pPr marL="0" lvl="0" indent="0" algn="l" rtl="0" eaLnBrk="1" latinLnBrk="1" hangingPunct="1">
              <a:lnSpc>
                <a:spcPct val="100000"/>
              </a:lnSpc>
              <a:spcBef>
                <a:spcPct val="0"/>
              </a:spcBef>
              <a:spcAft>
                <a:spcPct val="0"/>
              </a:spcAft>
              <a:buNone/>
              <a:defRPr/>
            </a:pPr>
            <a:r>
              <a:rPr kumimoji="1" lang="ko-KR" altLang="en-US" sz="1000" b="0" i="0" u="none" baseline="0">
                <a:solidFill>
                  <a:srgbClr val="000000">
                    <a:alpha val="100000"/>
                  </a:srgbClr>
                </a:solidFill>
                <a:latin typeface="맑은 고딕"/>
                <a:ea typeface="맑은 고딕"/>
              </a:rPr>
              <a:t>해석하여 안전성(파손 여부) 파악</a:t>
            </a:r>
            <a:endParaRPr kumimoji="1" lang="ko-KR" altLang="en-US" sz="1000" b="0" i="0" u="none">
              <a:solidFill>
                <a:srgbClr val="000000">
                  <a:alpha val="100000"/>
                </a:srgbClr>
              </a:solidFill>
              <a:latin typeface="맑은 고딕"/>
              <a:ea typeface="맑은 고딕"/>
            </a:endParaRPr>
          </a:p>
        </p:txBody>
      </p:sp>
    </p:spTree>
    <p:extLst>
      <p:ext uri="{BB962C8B-B14F-4D97-AF65-F5344CB8AC3E}">
        <p14:creationId xmlns:p14="http://schemas.microsoft.com/office/powerpoint/2010/main" val="3773276420"/>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4" name="TextBox 48643"/>
          <p:cNvSpPr txBox="1"/>
          <p:nvPr/>
        </p:nvSpPr>
        <p:spPr>
          <a:xfrm>
            <a:off x="99969" y="0"/>
            <a:ext cx="3095081" cy="1117411"/>
          </a:xfrm>
          <a:prstGeom prst="rect">
            <a:avLst/>
          </a:prstGeom>
          <a:solidFill>
            <a:srgbClr val="3B5AA8">
              <a:alpha val="100000"/>
            </a:srgbClr>
          </a:solidFill>
          <a:ln>
            <a:noFill/>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맑은 고딕"/>
              <a:ea typeface="맑은 고딕"/>
            </a:endParaRPr>
          </a:p>
        </p:txBody>
      </p:sp>
      <p:cxnSp>
        <p:nvCxnSpPr>
          <p:cNvPr id="48645" name="직선 연결선 48644"/>
          <p:cNvCxnSpPr/>
          <p:nvPr/>
        </p:nvCxnSpPr>
        <p:spPr>
          <a:xfrm>
            <a:off x="415840" y="533280"/>
            <a:ext cx="2591942" cy="0"/>
          </a:xfrm>
          <a:prstGeom prst="line">
            <a:avLst/>
          </a:prstGeom>
          <a:noFill/>
          <a:ln w="28857" cap="flat" cmpd="sng" algn="ctr">
            <a:solidFill>
              <a:srgbClr val="F2F2F2">
                <a:alpha val="100000"/>
              </a:srgbClr>
            </a:solidFill>
            <a:prstDash val="solid"/>
            <a:round/>
            <a:headEnd w="med" len="med"/>
            <a:tailEnd w="med" len="med"/>
          </a:ln>
        </p:spPr>
      </p:cxnSp>
      <p:cxnSp>
        <p:nvCxnSpPr>
          <p:cNvPr id="48646" name="직선 연결선 48645"/>
          <p:cNvCxnSpPr/>
          <p:nvPr/>
        </p:nvCxnSpPr>
        <p:spPr>
          <a:xfrm>
            <a:off x="3268060" y="541262"/>
            <a:ext cx="5320358" cy="0"/>
          </a:xfrm>
          <a:prstGeom prst="line">
            <a:avLst/>
          </a:prstGeom>
          <a:noFill/>
          <a:ln w="28857" cap="flat" cmpd="sng" algn="ctr">
            <a:solidFill>
              <a:srgbClr val="3B5AA8">
                <a:alpha val="100000"/>
              </a:srgbClr>
            </a:solidFill>
            <a:prstDash val="solid"/>
            <a:round/>
            <a:headEnd w="med" len="med"/>
            <a:tailEnd w="med" len="med"/>
          </a:ln>
        </p:spPr>
      </p:cxnSp>
      <p:sp>
        <p:nvSpPr>
          <p:cNvPr id="48647" name="TextBox 48646"/>
          <p:cNvSpPr txBox="1"/>
          <p:nvPr/>
        </p:nvSpPr>
        <p:spPr>
          <a:xfrm>
            <a:off x="315871" y="684099"/>
            <a:ext cx="3239481" cy="273003"/>
          </a:xfrm>
          <a:prstGeom prst="rect">
            <a:avLst/>
          </a:prstGeom>
          <a:noFill/>
          <a:ln>
            <a:noFill/>
          </a:ln>
        </p:spPr>
        <p:txBody>
          <a:bodyPr vert="horz" wrap="square" lIns="91440" tIns="45720" rIns="91440" bIns="45720" anchor="t">
            <a:noAutofit/>
          </a:bodyPr>
          <a:lstStyle/>
          <a:p>
            <a:pPr marL="0" lvl="0" indent="0" algn="l" defTabSz="1028836" rtl="0" eaLnBrk="1" latinLnBrk="1" hangingPunct="1">
              <a:lnSpc>
                <a:spcPct val="100000"/>
              </a:lnSpc>
              <a:spcBef>
                <a:spcPct val="0"/>
              </a:spcBef>
              <a:spcAft>
                <a:spcPct val="0"/>
              </a:spcAft>
              <a:buNone/>
              <a:defRPr/>
            </a:pPr>
            <a:r>
              <a:rPr kumimoji="0" lang="ko-KR" altLang="en-US" sz="1700" b="1" i="0" u="none" baseline="0">
                <a:solidFill>
                  <a:srgbClr val="FFFFFF">
                    <a:alpha val="100000"/>
                  </a:srgbClr>
                </a:solidFill>
                <a:latin typeface="맑은 고딕"/>
                <a:ea typeface="맑은 고딕"/>
              </a:rPr>
              <a:t>| 참조-H/W 기능 실사 사진</a:t>
            </a:r>
            <a:endParaRPr kumimoji="0" lang="ko-KR" altLang="en-US" sz="1700" b="1" i="0" u="none">
              <a:solidFill>
                <a:srgbClr val="FFFFFF">
                  <a:alpha val="100000"/>
                </a:srgbClr>
              </a:solidFill>
              <a:latin typeface="맑은 고딕"/>
              <a:ea typeface="맑은 고딕"/>
            </a:endParaRPr>
          </a:p>
        </p:txBody>
      </p:sp>
      <p:pic>
        <p:nvPicPr>
          <p:cNvPr id="48648" name="그림 48647"/>
          <p:cNvPicPr>
            <a:picLocks noChangeAspect="1"/>
          </p:cNvPicPr>
          <p:nvPr/>
        </p:nvPicPr>
        <p:blipFill rotWithShape="1">
          <a:blip r:embed="rId2">
            <a:lum/>
          </a:blip>
          <a:stretch>
            <a:fillRect/>
          </a:stretch>
        </p:blipFill>
        <p:spPr>
          <a:xfrm>
            <a:off x="8658247" y="468253"/>
            <a:ext cx="455526" cy="158689"/>
          </a:xfrm>
          <a:prstGeom prst="rect">
            <a:avLst/>
          </a:prstGeom>
          <a:noFill/>
          <a:ln>
            <a:noFill/>
          </a:ln>
        </p:spPr>
      </p:pic>
      <p:sp>
        <p:nvSpPr>
          <p:cNvPr id="48649" name="자유형: 도형 48648"/>
          <p:cNvSpPr/>
          <p:nvPr/>
        </p:nvSpPr>
        <p:spPr>
          <a:xfrm>
            <a:off x="-569729" y="-568166"/>
            <a:ext cx="1164911" cy="1150678"/>
          </a:xfrm>
          <a:custGeom>
            <a:avLst/>
            <a:gdLst>
              <a:gd name="T0" fmla="*/ 0 w 735"/>
              <a:gd name="T1" fmla="*/ 0 h 726"/>
              <a:gd name="T2" fmla="*/ 735 w 735"/>
              <a:gd name="T3" fmla="*/ 726 h 726"/>
            </a:gdLst>
            <a:ahLst/>
            <a:cxnLst/>
            <a:rect l="T0" t="T1" r="T2" b="T3"/>
            <a:pathLst>
              <a:path w="735" h="726">
                <a:moveTo>
                  <a:pt x="0" y="724"/>
                </a:moveTo>
                <a:cubicBezTo>
                  <a:pt x="192" y="726"/>
                  <a:pt x="379" y="653"/>
                  <a:pt x="517" y="520"/>
                </a:cubicBezTo>
                <a:cubicBezTo>
                  <a:pt x="656" y="383"/>
                  <a:pt x="735" y="194"/>
                  <a:pt x="735" y="0"/>
                </a:cubicBezTo>
                <a:lnTo>
                  <a:pt x="377" y="0"/>
                </a:lnTo>
                <a:cubicBezTo>
                  <a:pt x="377" y="96"/>
                  <a:pt x="336" y="190"/>
                  <a:pt x="263" y="259"/>
                </a:cubicBezTo>
                <a:cubicBezTo>
                  <a:pt x="192" y="327"/>
                  <a:pt x="99" y="363"/>
                  <a:pt x="2" y="363"/>
                </a:cubicBezTo>
                <a:cubicBezTo>
                  <a:pt x="0" y="484"/>
                  <a:pt x="0" y="603"/>
                  <a:pt x="0" y="724"/>
                </a:cubicBezTo>
                <a:lnTo>
                  <a:pt x="0" y="724"/>
                </a:lnTo>
                <a:close/>
              </a:path>
            </a:pathLst>
          </a:custGeom>
          <a:solidFill>
            <a:srgbClr val="FFFFFF">
              <a:alpha val="100000"/>
            </a:srgbClr>
          </a:solidFill>
          <a:ln w="25731" cap="flat" cmpd="sng" algn="ctr">
            <a:solidFill>
              <a:srgbClr val="FFFFFF">
                <a:alpha val="100000"/>
              </a:srgbClr>
            </a:solidFill>
            <a:prstDash val="solid"/>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맑은 고딕"/>
              <a:ea typeface="맑은 고딕"/>
            </a:endParaRPr>
          </a:p>
        </p:txBody>
      </p:sp>
      <p:pic>
        <p:nvPicPr>
          <p:cNvPr id="48650" name="그림 48649"/>
          <p:cNvPicPr>
            <a:picLocks noChangeAspect="1"/>
          </p:cNvPicPr>
          <p:nvPr/>
        </p:nvPicPr>
        <p:blipFill rotWithShape="1">
          <a:blip r:embed="rId3">
            <a:lum/>
          </a:blip>
          <a:stretch>
            <a:fillRect/>
          </a:stretch>
        </p:blipFill>
        <p:spPr>
          <a:xfrm>
            <a:off x="8078916" y="117440"/>
            <a:ext cx="868185" cy="279366"/>
          </a:xfrm>
          <a:prstGeom prst="rect">
            <a:avLst/>
          </a:prstGeom>
          <a:noFill/>
          <a:ln>
            <a:noFill/>
          </a:ln>
        </p:spPr>
      </p:pic>
      <p:sp>
        <p:nvSpPr>
          <p:cNvPr id="48651" name="TextBox 48650"/>
          <p:cNvSpPr txBox="1"/>
          <p:nvPr/>
        </p:nvSpPr>
        <p:spPr>
          <a:xfrm>
            <a:off x="214283" y="1185619"/>
            <a:ext cx="8732819" cy="5496518"/>
          </a:xfrm>
          <a:prstGeom prst="rect">
            <a:avLst/>
          </a:prstGeom>
          <a:noFill/>
          <a:ln w="9544" cap="flat" cmpd="sng" algn="ctr">
            <a:solidFill>
              <a:srgbClr val="4F81BD">
                <a:alpha val="100000"/>
              </a:srgbClr>
            </a:solid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맑은 고딕"/>
              <a:ea typeface="맑은 고딕"/>
            </a:endParaRPr>
          </a:p>
        </p:txBody>
      </p:sp>
      <p:sp>
        <p:nvSpPr>
          <p:cNvPr id="48652" name="TextBox 48651"/>
          <p:cNvSpPr txBox="1"/>
          <p:nvPr/>
        </p:nvSpPr>
        <p:spPr>
          <a:xfrm>
            <a:off x="304763" y="1328512"/>
            <a:ext cx="5688531" cy="369791"/>
          </a:xfrm>
          <a:prstGeom prst="rect">
            <a:avLst/>
          </a:prstGeom>
          <a:noFill/>
          <a:ln>
            <a:noFill/>
          </a:ln>
        </p:spPr>
        <p:txBody>
          <a:bodyPr vert="horz" wrap="square" lIns="91440" tIns="45720" rIns="91440" bIns="45720" anchor="t">
            <a:spAutoFit/>
          </a:bodyPr>
          <a:lstStyle/>
          <a:p>
            <a:pPr marL="0" lvl="0" indent="0" algn="l" defTabSz="1028836" rtl="0" eaLnBrk="0" latinLnBrk="0" hangingPunct="0">
              <a:lnSpc>
                <a:spcPct val="100000"/>
              </a:lnSpc>
              <a:spcBef>
                <a:spcPct val="0"/>
              </a:spcBef>
              <a:spcAft>
                <a:spcPct val="0"/>
              </a:spcAft>
              <a:buNone/>
              <a:defRPr/>
            </a:pPr>
            <a:r>
              <a:rPr kumimoji="0" lang="ko-KR" altLang="en-US" sz="1800" b="1" i="0" u="none" baseline="0">
                <a:solidFill>
                  <a:srgbClr val="000000">
                    <a:alpha val="100000"/>
                  </a:srgbClr>
                </a:solidFill>
                <a:latin typeface="맑은 고딕"/>
                <a:ea typeface="맑은 고딕"/>
              </a:rPr>
              <a:t>Delta Robot 설계 내용</a:t>
            </a:r>
            <a:endParaRPr kumimoji="0" lang="ko-KR" altLang="en-US" sz="1800" b="1" i="0" u="none">
              <a:solidFill>
                <a:srgbClr val="000000">
                  <a:alpha val="100000"/>
                </a:srgbClr>
              </a:solidFill>
              <a:latin typeface="맑은 고딕"/>
              <a:ea typeface="맑은 고딕"/>
            </a:endParaRPr>
          </a:p>
        </p:txBody>
      </p:sp>
      <p:pic>
        <p:nvPicPr>
          <p:cNvPr id="48653" name="그림 48652"/>
          <p:cNvPicPr>
            <a:picLocks noChangeAspect="1"/>
          </p:cNvPicPr>
          <p:nvPr/>
        </p:nvPicPr>
        <p:blipFill rotWithShape="1">
          <a:blip r:embed="rId4">
            <a:lum/>
          </a:blip>
          <a:stretch>
            <a:fillRect/>
          </a:stretch>
        </p:blipFill>
        <p:spPr>
          <a:xfrm>
            <a:off x="455526" y="2049061"/>
            <a:ext cx="2322064" cy="3090337"/>
          </a:xfrm>
          <a:prstGeom prst="rect">
            <a:avLst/>
          </a:prstGeom>
          <a:noFill/>
          <a:ln>
            <a:noFill/>
          </a:ln>
        </p:spPr>
      </p:pic>
      <p:pic>
        <p:nvPicPr>
          <p:cNvPr id="48654" name="그림 48653"/>
          <p:cNvPicPr>
            <a:picLocks noChangeAspect="1"/>
          </p:cNvPicPr>
          <p:nvPr/>
        </p:nvPicPr>
        <p:blipFill rotWithShape="1">
          <a:blip r:embed="rId5">
            <a:lum/>
          </a:blip>
          <a:srcRect l="22660" t="6090" r="9670" b="3680"/>
          <a:stretch>
            <a:fillRect/>
          </a:stretch>
        </p:blipFill>
        <p:spPr>
          <a:xfrm rot="5400000">
            <a:off x="3010964" y="2049061"/>
            <a:ext cx="3090281" cy="3090337"/>
          </a:xfrm>
          <a:prstGeom prst="rect">
            <a:avLst/>
          </a:prstGeom>
          <a:noFill/>
          <a:ln>
            <a:noFill/>
          </a:ln>
        </p:spPr>
      </p:pic>
      <p:pic>
        <p:nvPicPr>
          <p:cNvPr id="48655" name="그림 48654"/>
          <p:cNvPicPr>
            <a:picLocks noChangeAspect="1"/>
          </p:cNvPicPr>
          <p:nvPr/>
        </p:nvPicPr>
        <p:blipFill rotWithShape="1">
          <a:blip r:embed="rId6">
            <a:lum/>
          </a:blip>
          <a:stretch>
            <a:fillRect/>
          </a:stretch>
        </p:blipFill>
        <p:spPr>
          <a:xfrm rot="5400000">
            <a:off x="6046544" y="2413326"/>
            <a:ext cx="3074317" cy="2295160"/>
          </a:xfrm>
          <a:prstGeom prst="rect">
            <a:avLst/>
          </a:prstGeom>
          <a:noFill/>
          <a:ln>
            <a:noFill/>
          </a:ln>
        </p:spPr>
      </p:pic>
      <p:sp>
        <p:nvSpPr>
          <p:cNvPr id="48656" name="TextBox 48655"/>
          <p:cNvSpPr txBox="1"/>
          <p:nvPr/>
        </p:nvSpPr>
        <p:spPr>
          <a:xfrm>
            <a:off x="3407715" y="5618703"/>
            <a:ext cx="2296723" cy="517428"/>
          </a:xfrm>
          <a:prstGeom prst="rect">
            <a:avLst/>
          </a:prstGeom>
          <a:noFill/>
          <a:ln>
            <a:noFill/>
          </a:ln>
        </p:spPr>
        <p:txBody>
          <a:bodyPr vert="horz" wrap="square" lIns="91440" tIns="45720" rIns="91440" bIns="45720" anchor="t">
            <a:spAutoFit/>
          </a:bodyPr>
          <a:lstStyle/>
          <a:p>
            <a:pPr marL="0" lvl="0" indent="0" algn="l" defTabSz="1028836" rtl="0" eaLnBrk="1" latinLnBrk="1" hangingPunct="1">
              <a:lnSpc>
                <a:spcPct val="100000"/>
              </a:lnSpc>
              <a:spcBef>
                <a:spcPct val="0"/>
              </a:spcBef>
              <a:spcAft>
                <a:spcPct val="0"/>
              </a:spcAft>
              <a:buNone/>
              <a:defRPr/>
            </a:pPr>
            <a:r>
              <a:rPr kumimoji="1" lang="ko-KR" altLang="en-US" sz="1800" b="0" i="0" u="none" baseline="0">
                <a:solidFill>
                  <a:srgbClr val="000000">
                    <a:alpha val="100000"/>
                  </a:srgbClr>
                </a:solidFill>
                <a:latin typeface="맑은 고딕"/>
                <a:ea typeface="맑은 고딕"/>
              </a:rPr>
              <a:t>6. </a:t>
            </a:r>
            <a:r>
              <a:rPr kumimoji="0" lang="ko-KR" altLang="en-US" sz="1000" b="1" i="0" u="none" baseline="0">
                <a:solidFill>
                  <a:srgbClr val="000000">
                    <a:alpha val="100000"/>
                  </a:srgbClr>
                </a:solidFill>
                <a:latin typeface="맑은 고딕"/>
                <a:ea typeface="맑은 고딕"/>
              </a:rPr>
              <a:t>Delta Robot 제작</a:t>
            </a:r>
          </a:p>
          <a:p>
            <a:pPr marL="0" lvl="0" indent="0" algn="l" defTabSz="1028836" rtl="0" eaLnBrk="1" latinLnBrk="1" hangingPunct="1">
              <a:lnSpc>
                <a:spcPct val="100000"/>
              </a:lnSpc>
              <a:spcBef>
                <a:spcPct val="0"/>
              </a:spcBef>
              <a:spcAft>
                <a:spcPct val="0"/>
              </a:spcAft>
              <a:buNone/>
              <a:defRPr/>
            </a:pPr>
            <a:r>
              <a:rPr kumimoji="1" lang="ko-KR" altLang="en-US" sz="1000" b="0" i="0" u="none" baseline="0">
                <a:solidFill>
                  <a:srgbClr val="000000">
                    <a:alpha val="100000"/>
                  </a:srgbClr>
                </a:solidFill>
                <a:latin typeface="맑은 고딕"/>
                <a:ea typeface="맑은 고딕"/>
              </a:rPr>
              <a:t>제품 가공 및 조립</a:t>
            </a:r>
            <a:endParaRPr kumimoji="1" lang="ko-KR" altLang="en-US" sz="1000" b="0" i="0" u="none">
              <a:solidFill>
                <a:srgbClr val="000000">
                  <a:alpha val="100000"/>
                </a:srgbClr>
              </a:solidFill>
              <a:latin typeface="맑은 고딕"/>
              <a:ea typeface="맑은 고딕"/>
            </a:endParaRPr>
          </a:p>
        </p:txBody>
      </p:sp>
    </p:spTree>
    <p:extLst>
      <p:ext uri="{BB962C8B-B14F-4D97-AF65-F5344CB8AC3E}">
        <p14:creationId xmlns:p14="http://schemas.microsoft.com/office/powerpoint/2010/main" val="3165711149"/>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8" name="TextBox 49667"/>
          <p:cNvSpPr txBox="1"/>
          <p:nvPr/>
        </p:nvSpPr>
        <p:spPr>
          <a:xfrm>
            <a:off x="101587" y="0"/>
            <a:ext cx="3095025" cy="1118973"/>
          </a:xfrm>
          <a:prstGeom prst="rect">
            <a:avLst/>
          </a:prstGeom>
          <a:solidFill>
            <a:srgbClr val="3B5AA8">
              <a:alpha val="100000"/>
            </a:srgbClr>
          </a:solidFill>
          <a:ln>
            <a:noFill/>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맑은 고딕"/>
              <a:ea typeface="맑은 고딕"/>
            </a:endParaRPr>
          </a:p>
        </p:txBody>
      </p:sp>
      <p:cxnSp>
        <p:nvCxnSpPr>
          <p:cNvPr id="49669" name="직선 연결선 49668"/>
          <p:cNvCxnSpPr/>
          <p:nvPr/>
        </p:nvCxnSpPr>
        <p:spPr>
          <a:xfrm>
            <a:off x="417459" y="534899"/>
            <a:ext cx="2591886" cy="0"/>
          </a:xfrm>
          <a:prstGeom prst="line">
            <a:avLst/>
          </a:prstGeom>
          <a:noFill/>
          <a:ln w="28801" cap="flat" cmpd="sng" algn="ctr">
            <a:solidFill>
              <a:srgbClr val="F2F2F2">
                <a:alpha val="100000"/>
              </a:srgbClr>
            </a:solidFill>
            <a:prstDash val="solid"/>
            <a:round/>
            <a:headEnd w="med" len="med"/>
            <a:tailEnd w="med" len="med"/>
          </a:ln>
        </p:spPr>
      </p:cxnSp>
      <p:cxnSp>
        <p:nvCxnSpPr>
          <p:cNvPr id="49670" name="직선 연결선 49669"/>
          <p:cNvCxnSpPr/>
          <p:nvPr/>
        </p:nvCxnSpPr>
        <p:spPr>
          <a:xfrm>
            <a:off x="3269678" y="542825"/>
            <a:ext cx="5321865" cy="0"/>
          </a:xfrm>
          <a:prstGeom prst="line">
            <a:avLst/>
          </a:prstGeom>
          <a:noFill/>
          <a:ln w="28801" cap="flat" cmpd="sng" algn="ctr">
            <a:solidFill>
              <a:srgbClr val="3B5AA8">
                <a:alpha val="100000"/>
              </a:srgbClr>
            </a:solidFill>
            <a:prstDash val="solid"/>
            <a:round/>
            <a:headEnd w="med" len="med"/>
            <a:tailEnd w="med" len="med"/>
          </a:ln>
        </p:spPr>
      </p:cxnSp>
      <p:sp>
        <p:nvSpPr>
          <p:cNvPr id="49671" name="TextBox 49670"/>
          <p:cNvSpPr txBox="1"/>
          <p:nvPr/>
        </p:nvSpPr>
        <p:spPr>
          <a:xfrm>
            <a:off x="317434" y="685662"/>
            <a:ext cx="3239481" cy="273003"/>
          </a:xfrm>
          <a:prstGeom prst="rect">
            <a:avLst/>
          </a:prstGeom>
          <a:noFill/>
          <a:ln>
            <a:noFill/>
          </a:ln>
        </p:spPr>
        <p:txBody>
          <a:bodyPr vert="horz" wrap="square" lIns="91440" tIns="45720" rIns="91440" bIns="45720" anchor="t">
            <a:noAutofit/>
          </a:bodyPr>
          <a:lstStyle/>
          <a:p>
            <a:pPr marL="0" lvl="0" indent="0" algn="l" rtl="0" eaLnBrk="1" latinLnBrk="1" hangingPunct="1">
              <a:lnSpc>
                <a:spcPct val="100000"/>
              </a:lnSpc>
              <a:spcBef>
                <a:spcPct val="0"/>
              </a:spcBef>
              <a:spcAft>
                <a:spcPct val="0"/>
              </a:spcAft>
              <a:buNone/>
              <a:defRPr/>
            </a:pPr>
            <a:r>
              <a:rPr kumimoji="0" lang="ko-KR" altLang="en-US" sz="1700" b="1" i="0" u="none" baseline="0">
                <a:solidFill>
                  <a:srgbClr val="FFFFFF">
                    <a:alpha val="100000"/>
                  </a:srgbClr>
                </a:solidFill>
                <a:latin typeface="맑은 고딕"/>
                <a:ea typeface="맑은 고딕"/>
              </a:rPr>
              <a:t>| 참조-H/W 기능 실사 사진</a:t>
            </a:r>
            <a:endParaRPr kumimoji="0" lang="ko-KR" altLang="en-US" sz="1700" b="1" i="0" u="none">
              <a:solidFill>
                <a:srgbClr val="FFFFFF">
                  <a:alpha val="100000"/>
                </a:srgbClr>
              </a:solidFill>
              <a:latin typeface="맑은 고딕"/>
              <a:ea typeface="맑은 고딕"/>
            </a:endParaRPr>
          </a:p>
        </p:txBody>
      </p:sp>
      <p:pic>
        <p:nvPicPr>
          <p:cNvPr id="49672" name="그림 49671"/>
          <p:cNvPicPr>
            <a:picLocks noChangeAspect="1"/>
          </p:cNvPicPr>
          <p:nvPr/>
        </p:nvPicPr>
        <p:blipFill rotWithShape="1">
          <a:blip r:embed="rId2">
            <a:lum/>
          </a:blip>
          <a:stretch>
            <a:fillRect/>
          </a:stretch>
        </p:blipFill>
        <p:spPr>
          <a:xfrm>
            <a:off x="8661428" y="469816"/>
            <a:ext cx="455526" cy="158745"/>
          </a:xfrm>
          <a:prstGeom prst="rect">
            <a:avLst/>
          </a:prstGeom>
          <a:noFill/>
          <a:ln>
            <a:noFill/>
          </a:ln>
        </p:spPr>
      </p:pic>
      <p:sp>
        <p:nvSpPr>
          <p:cNvPr id="49673" name="자유형: 도형 49672"/>
          <p:cNvSpPr/>
          <p:nvPr/>
        </p:nvSpPr>
        <p:spPr>
          <a:xfrm>
            <a:off x="-571348" y="-569729"/>
            <a:ext cx="1168149" cy="1153804"/>
          </a:xfrm>
          <a:custGeom>
            <a:avLst/>
            <a:gdLst>
              <a:gd name="T0" fmla="*/ 0 w 737"/>
              <a:gd name="T1" fmla="*/ 0 h 728"/>
              <a:gd name="T2" fmla="*/ 737 w 737"/>
              <a:gd name="T3" fmla="*/ 728 h 728"/>
            </a:gdLst>
            <a:ahLst/>
            <a:cxnLst/>
            <a:rect l="T0" t="T1" r="T2" b="T3"/>
            <a:pathLst>
              <a:path w="737" h="728">
                <a:moveTo>
                  <a:pt x="0" y="726"/>
                </a:moveTo>
                <a:cubicBezTo>
                  <a:pt x="193" y="728"/>
                  <a:pt x="380" y="655"/>
                  <a:pt x="518" y="521"/>
                </a:cubicBezTo>
                <a:cubicBezTo>
                  <a:pt x="658" y="384"/>
                  <a:pt x="737" y="195"/>
                  <a:pt x="737" y="0"/>
                </a:cubicBezTo>
                <a:lnTo>
                  <a:pt x="378" y="0"/>
                </a:lnTo>
                <a:cubicBezTo>
                  <a:pt x="378" y="97"/>
                  <a:pt x="337" y="191"/>
                  <a:pt x="264" y="260"/>
                </a:cubicBezTo>
                <a:cubicBezTo>
                  <a:pt x="193" y="328"/>
                  <a:pt x="100" y="364"/>
                  <a:pt x="2" y="364"/>
                </a:cubicBezTo>
                <a:cubicBezTo>
                  <a:pt x="0" y="485"/>
                  <a:pt x="0" y="605"/>
                  <a:pt x="0" y="726"/>
                </a:cubicBezTo>
                <a:lnTo>
                  <a:pt x="0" y="726"/>
                </a:lnTo>
                <a:close/>
              </a:path>
            </a:pathLst>
          </a:custGeom>
          <a:solidFill>
            <a:srgbClr val="FFFFFF">
              <a:alpha val="100000"/>
            </a:srgbClr>
          </a:solidFill>
          <a:ln w="25676" cap="flat" cmpd="sng" algn="ctr">
            <a:solidFill>
              <a:srgbClr val="FFFFFF">
                <a:alpha val="100000"/>
              </a:srgbClr>
            </a:solidFill>
            <a:prstDash val="solid"/>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맑은 고딕"/>
              <a:ea typeface="맑은 고딕"/>
            </a:endParaRPr>
          </a:p>
        </p:txBody>
      </p:sp>
      <p:pic>
        <p:nvPicPr>
          <p:cNvPr id="49674" name="그림 49673"/>
          <p:cNvPicPr>
            <a:picLocks noChangeAspect="1"/>
          </p:cNvPicPr>
          <p:nvPr/>
        </p:nvPicPr>
        <p:blipFill rotWithShape="1">
          <a:blip r:embed="rId3">
            <a:lum/>
          </a:blip>
          <a:stretch>
            <a:fillRect/>
          </a:stretch>
        </p:blipFill>
        <p:spPr>
          <a:xfrm>
            <a:off x="8082098" y="119058"/>
            <a:ext cx="868185" cy="279310"/>
          </a:xfrm>
          <a:prstGeom prst="rect">
            <a:avLst/>
          </a:prstGeom>
          <a:noFill/>
          <a:ln>
            <a:noFill/>
          </a:ln>
        </p:spPr>
      </p:pic>
      <p:sp>
        <p:nvSpPr>
          <p:cNvPr id="49675" name="TextBox 49674"/>
          <p:cNvSpPr txBox="1"/>
          <p:nvPr/>
        </p:nvSpPr>
        <p:spPr>
          <a:xfrm>
            <a:off x="215846" y="1220561"/>
            <a:ext cx="8734438" cy="5499700"/>
          </a:xfrm>
          <a:prstGeom prst="rect">
            <a:avLst/>
          </a:prstGeom>
          <a:noFill/>
          <a:ln w="9544" cap="flat" cmpd="sng" algn="ctr">
            <a:solidFill>
              <a:srgbClr val="4F81BD">
                <a:alpha val="100000"/>
              </a:srgbClr>
            </a:solidFill>
            <a:prstDash val="solid"/>
            <a:round/>
            <a:headEnd w="med" len="med"/>
            <a:tailEnd w="med" len="med"/>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맑은 고딕"/>
              <a:ea typeface="맑은 고딕"/>
            </a:endParaRPr>
          </a:p>
        </p:txBody>
      </p:sp>
      <p:grpSp>
        <p:nvGrpSpPr>
          <p:cNvPr id="49420" name="Group 1"/>
          <p:cNvGrpSpPr/>
          <p:nvPr/>
        </p:nvGrpSpPr>
        <p:grpSpPr>
          <a:xfrm>
            <a:off x="636487" y="2195135"/>
            <a:ext cx="7843980" cy="3234736"/>
            <a:chOff x="636487" y="2195135"/>
            <a:chExt cx="7843981" cy="3234736"/>
          </a:xfrm>
        </p:grpSpPr>
        <p:pic>
          <p:nvPicPr>
            <p:cNvPr id="49677" name="그림 49676"/>
            <p:cNvPicPr>
              <a:picLocks noChangeAspect="1"/>
            </p:cNvPicPr>
            <p:nvPr/>
          </p:nvPicPr>
          <p:blipFill rotWithShape="1">
            <a:blip r:embed="rId4">
              <a:lum/>
            </a:blip>
            <a:stretch>
              <a:fillRect/>
            </a:stretch>
          </p:blipFill>
          <p:spPr>
            <a:xfrm>
              <a:off x="636487" y="2255418"/>
              <a:ext cx="3609272" cy="2417345"/>
            </a:xfrm>
            <a:prstGeom prst="rect">
              <a:avLst/>
            </a:prstGeom>
            <a:noFill/>
            <a:ln>
              <a:noFill/>
            </a:ln>
          </p:spPr>
        </p:pic>
        <p:pic>
          <p:nvPicPr>
            <p:cNvPr id="49678" name="그림 49677"/>
            <p:cNvPicPr>
              <a:picLocks noChangeAspect="1"/>
            </p:cNvPicPr>
            <p:nvPr/>
          </p:nvPicPr>
          <p:blipFill rotWithShape="1">
            <a:blip r:embed="rId5">
              <a:lum/>
            </a:blip>
            <a:srcRect b="2860"/>
            <a:stretch>
              <a:fillRect/>
            </a:stretch>
          </p:blipFill>
          <p:spPr>
            <a:xfrm>
              <a:off x="4555268" y="2195135"/>
              <a:ext cx="3925199" cy="2606176"/>
            </a:xfrm>
            <a:prstGeom prst="rect">
              <a:avLst/>
            </a:prstGeom>
            <a:noFill/>
            <a:ln>
              <a:noFill/>
            </a:ln>
          </p:spPr>
        </p:pic>
        <p:pic>
          <p:nvPicPr>
            <p:cNvPr id="49679" name="그림 49678"/>
            <p:cNvPicPr>
              <a:picLocks noChangeAspect="1"/>
            </p:cNvPicPr>
            <p:nvPr/>
          </p:nvPicPr>
          <p:blipFill rotWithShape="1">
            <a:blip r:embed="rId6">
              <a:lum/>
            </a:blip>
            <a:stretch>
              <a:fillRect/>
            </a:stretch>
          </p:blipFill>
          <p:spPr>
            <a:xfrm>
              <a:off x="1482457" y="5147324"/>
              <a:ext cx="6415498" cy="282548"/>
            </a:xfrm>
            <a:prstGeom prst="rect">
              <a:avLst/>
            </a:prstGeom>
            <a:noFill/>
            <a:ln>
              <a:noFill/>
            </a:ln>
          </p:spPr>
        </p:pic>
      </p:grpSp>
      <p:sp>
        <p:nvSpPr>
          <p:cNvPr id="49680" name="TextBox 49679"/>
          <p:cNvSpPr txBox="1"/>
          <p:nvPr/>
        </p:nvSpPr>
        <p:spPr>
          <a:xfrm>
            <a:off x="306326" y="1330075"/>
            <a:ext cx="5690150" cy="369846"/>
          </a:xfrm>
          <a:prstGeom prst="rect">
            <a:avLst/>
          </a:prstGeom>
          <a:noFill/>
          <a:ln>
            <a:noFill/>
          </a:ln>
        </p:spPr>
        <p:txBody>
          <a:bodyPr vert="horz" wrap="square" lIns="91440" tIns="45720" rIns="91440" bIns="45720" anchor="t">
            <a:spAutoFit/>
          </a:bodyPr>
          <a:lstStyle/>
          <a:p>
            <a:pPr marL="0" lvl="0" indent="0" algn="l" rtl="0" eaLnBrk="0" latinLnBrk="0" hangingPunct="0">
              <a:lnSpc>
                <a:spcPct val="100000"/>
              </a:lnSpc>
              <a:spcBef>
                <a:spcPct val="0"/>
              </a:spcBef>
              <a:spcAft>
                <a:spcPct val="0"/>
              </a:spcAft>
              <a:buNone/>
              <a:defRPr/>
            </a:pPr>
            <a:r>
              <a:rPr kumimoji="0" lang="ko-KR" altLang="en-US" sz="1800" b="1" i="0" u="none" baseline="0">
                <a:solidFill>
                  <a:srgbClr val="000000">
                    <a:alpha val="100000"/>
                  </a:srgbClr>
                </a:solidFill>
                <a:latin typeface="맑은 고딕"/>
                <a:ea typeface="맑은 고딕"/>
              </a:rPr>
              <a:t>Delta Robot 설계 내용</a:t>
            </a:r>
            <a:endParaRPr kumimoji="0" lang="ko-KR" altLang="en-US" sz="1800" b="1" i="0" u="none">
              <a:solidFill>
                <a:srgbClr val="000000">
                  <a:alpha val="100000"/>
                </a:srgbClr>
              </a:solidFill>
              <a:latin typeface="맑은 고딕"/>
              <a:ea typeface="맑은 고딕"/>
            </a:endParaRPr>
          </a:p>
        </p:txBody>
      </p:sp>
      <p:sp>
        <p:nvSpPr>
          <p:cNvPr id="49684" name="TextBox 49683"/>
          <p:cNvSpPr txBox="1"/>
          <p:nvPr/>
        </p:nvSpPr>
        <p:spPr>
          <a:xfrm>
            <a:off x="3409333" y="5621885"/>
            <a:ext cx="2517661" cy="824635"/>
          </a:xfrm>
          <a:prstGeom prst="rect">
            <a:avLst/>
          </a:prstGeom>
          <a:noFill/>
          <a:ln>
            <a:noFill/>
          </a:ln>
        </p:spPr>
        <p:txBody>
          <a:bodyPr vert="horz" wrap="square" lIns="91440" tIns="45720" rIns="91440" bIns="45720" anchor="t">
            <a:spAutoFit/>
          </a:bodyPr>
          <a:lstStyle/>
          <a:p>
            <a:pPr marL="0" lvl="0" indent="0" algn="l" rtl="0" eaLnBrk="1" latinLnBrk="1" hangingPunct="1">
              <a:lnSpc>
                <a:spcPct val="100000"/>
              </a:lnSpc>
              <a:spcBef>
                <a:spcPct val="0"/>
              </a:spcBef>
              <a:spcAft>
                <a:spcPct val="0"/>
              </a:spcAft>
              <a:buNone/>
              <a:defRPr/>
            </a:pPr>
            <a:r>
              <a:rPr kumimoji="1" lang="ko-KR" altLang="en-US" sz="1800" b="0" i="0" u="none" baseline="0">
                <a:solidFill>
                  <a:srgbClr val="000000">
                    <a:alpha val="100000"/>
                  </a:srgbClr>
                </a:solidFill>
                <a:latin typeface="맑은 고딕"/>
                <a:ea typeface="맑은 고딕"/>
              </a:rPr>
              <a:t>7. </a:t>
            </a:r>
            <a:r>
              <a:rPr kumimoji="0" lang="ko-KR" altLang="en-US" sz="1000" b="1" i="0" u="none" baseline="0">
                <a:solidFill>
                  <a:srgbClr val="000000">
                    <a:alpha val="100000"/>
                  </a:srgbClr>
                </a:solidFill>
                <a:latin typeface="맑은 고딕"/>
                <a:ea typeface="맑은 고딕"/>
              </a:rPr>
              <a:t>위치 오차 파악</a:t>
            </a:r>
          </a:p>
          <a:p>
            <a:pPr marL="0" lvl="0" indent="0" algn="l" rtl="0" eaLnBrk="1" latinLnBrk="1" hangingPunct="1">
              <a:lnSpc>
                <a:spcPct val="100000"/>
              </a:lnSpc>
              <a:spcBef>
                <a:spcPct val="0"/>
              </a:spcBef>
              <a:spcAft>
                <a:spcPct val="0"/>
              </a:spcAft>
              <a:buNone/>
              <a:defRPr/>
            </a:pPr>
            <a:r>
              <a:rPr kumimoji="1" lang="ko-KR" altLang="en-US" sz="1000" b="0" i="0" u="none" baseline="0">
                <a:solidFill>
                  <a:srgbClr val="000000">
                    <a:alpha val="100000"/>
                  </a:srgbClr>
                </a:solidFill>
                <a:latin typeface="맑은 고딕"/>
                <a:ea typeface="맑은 고딕"/>
              </a:rPr>
              <a:t>제작된 Delta Robot의 End effector의 </a:t>
            </a:r>
          </a:p>
          <a:p>
            <a:pPr marL="0" lvl="0" indent="0" algn="l" rtl="0" eaLnBrk="1" latinLnBrk="1" hangingPunct="1">
              <a:lnSpc>
                <a:spcPct val="100000"/>
              </a:lnSpc>
              <a:spcBef>
                <a:spcPct val="0"/>
              </a:spcBef>
              <a:spcAft>
                <a:spcPct val="0"/>
              </a:spcAft>
              <a:buNone/>
              <a:defRPr/>
            </a:pPr>
            <a:r>
              <a:rPr kumimoji="1" lang="ko-KR" altLang="en-US" sz="1000" b="0" i="0" u="none" baseline="0">
                <a:solidFill>
                  <a:srgbClr val="000000">
                    <a:alpha val="100000"/>
                  </a:srgbClr>
                </a:solidFill>
                <a:latin typeface="맑은 고딕"/>
                <a:ea typeface="맑은 고딕"/>
              </a:rPr>
              <a:t>위치 좌표 값을 받아, Kinematic로 </a:t>
            </a:r>
          </a:p>
          <a:p>
            <a:pPr marL="0" lvl="0" indent="0" algn="l" rtl="0" eaLnBrk="1" latinLnBrk="1" hangingPunct="1">
              <a:lnSpc>
                <a:spcPct val="100000"/>
              </a:lnSpc>
              <a:spcBef>
                <a:spcPct val="0"/>
              </a:spcBef>
              <a:spcAft>
                <a:spcPct val="0"/>
              </a:spcAft>
              <a:buNone/>
              <a:defRPr/>
            </a:pPr>
            <a:r>
              <a:rPr kumimoji="1" lang="ko-KR" altLang="en-US" sz="1000" b="0" i="0" u="none" baseline="0">
                <a:solidFill>
                  <a:srgbClr val="000000">
                    <a:alpha val="100000"/>
                  </a:srgbClr>
                </a:solidFill>
                <a:latin typeface="맑은 고딕"/>
                <a:ea typeface="맑은 고딕"/>
              </a:rPr>
              <a:t>해석된 값과 비교하여 오차율 확인 </a:t>
            </a:r>
            <a:endParaRPr kumimoji="1" lang="ko-KR" altLang="en-US" sz="1000" b="0" i="0" u="none">
              <a:solidFill>
                <a:srgbClr val="000000">
                  <a:alpha val="100000"/>
                </a:srgbClr>
              </a:solidFill>
              <a:latin typeface="맑은 고딕"/>
              <a:ea typeface="맑은 고딕"/>
            </a:endParaRPr>
          </a:p>
        </p:txBody>
      </p:sp>
    </p:spTree>
    <p:extLst>
      <p:ext uri="{BB962C8B-B14F-4D97-AF65-F5344CB8AC3E}">
        <p14:creationId xmlns:p14="http://schemas.microsoft.com/office/powerpoint/2010/main" val="777358853"/>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TextBox 10243"/>
          <p:cNvSpPr txBox="1"/>
          <p:nvPr/>
        </p:nvSpPr>
        <p:spPr>
          <a:xfrm>
            <a:off x="98406" y="0"/>
            <a:ext cx="3095081" cy="1115792"/>
          </a:xfrm>
          <a:prstGeom prst="rect">
            <a:avLst/>
          </a:prstGeom>
          <a:solidFill>
            <a:srgbClr val="3B5AA8">
              <a:alpha val="100000"/>
            </a:srgbClr>
          </a:solidFill>
          <a:ln>
            <a:noFill/>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맑은 고딕"/>
              <a:ea typeface="맑은 고딕"/>
            </a:endParaRPr>
          </a:p>
        </p:txBody>
      </p:sp>
      <p:cxnSp>
        <p:nvCxnSpPr>
          <p:cNvPr id="10245" name="직선 연결선 10244"/>
          <p:cNvCxnSpPr/>
          <p:nvPr/>
        </p:nvCxnSpPr>
        <p:spPr>
          <a:xfrm>
            <a:off x="414277" y="531717"/>
            <a:ext cx="2591886" cy="0"/>
          </a:xfrm>
          <a:prstGeom prst="line">
            <a:avLst/>
          </a:prstGeom>
          <a:noFill/>
          <a:ln w="28969" cap="flat" cmpd="sng" algn="ctr">
            <a:solidFill>
              <a:srgbClr val="F2F2F2">
                <a:alpha val="100000"/>
              </a:srgbClr>
            </a:solidFill>
            <a:prstDash val="solid"/>
            <a:round/>
            <a:headEnd w="med" len="med"/>
            <a:tailEnd w="med" len="med"/>
          </a:ln>
        </p:spPr>
      </p:cxnSp>
      <p:cxnSp>
        <p:nvCxnSpPr>
          <p:cNvPr id="10246" name="직선 연결선 10245"/>
          <p:cNvCxnSpPr/>
          <p:nvPr/>
        </p:nvCxnSpPr>
        <p:spPr>
          <a:xfrm>
            <a:off x="3266497" y="539643"/>
            <a:ext cx="5318740" cy="0"/>
          </a:xfrm>
          <a:prstGeom prst="line">
            <a:avLst/>
          </a:prstGeom>
          <a:noFill/>
          <a:ln w="28969" cap="flat" cmpd="sng" algn="ctr">
            <a:solidFill>
              <a:srgbClr val="3B5AA8">
                <a:alpha val="100000"/>
              </a:srgbClr>
            </a:solidFill>
            <a:prstDash val="solid"/>
            <a:round/>
            <a:headEnd w="med" len="med"/>
            <a:tailEnd w="med" len="med"/>
          </a:ln>
        </p:spPr>
      </p:cxnSp>
      <p:sp>
        <p:nvSpPr>
          <p:cNvPr id="10247" name="TextBox 10246"/>
          <p:cNvSpPr txBox="1"/>
          <p:nvPr/>
        </p:nvSpPr>
        <p:spPr>
          <a:xfrm>
            <a:off x="314252" y="684099"/>
            <a:ext cx="2807788" cy="296781"/>
          </a:xfrm>
          <a:prstGeom prst="rect">
            <a:avLst/>
          </a:prstGeom>
          <a:noFill/>
          <a:ln>
            <a:noFill/>
          </a:ln>
        </p:spPr>
        <p:txBody>
          <a:bodyPr vert="horz" wrap="square" lIns="91440" tIns="45720" rIns="91440" bIns="45720" anchor="t">
            <a:noAutofit/>
          </a:bodyPr>
          <a:lstStyle/>
          <a:p>
            <a:pPr marL="0" lvl="0" indent="0" algn="l" defTabSz="393752" rtl="0" eaLnBrk="1" latinLnBrk="1" hangingPunct="1">
              <a:lnSpc>
                <a:spcPct val="100000"/>
              </a:lnSpc>
              <a:spcBef>
                <a:spcPct val="0"/>
              </a:spcBef>
              <a:spcAft>
                <a:spcPct val="0"/>
              </a:spcAft>
              <a:buNone/>
              <a:defRPr/>
            </a:pPr>
            <a:r>
              <a:rPr kumimoji="0" lang="ko-KR" altLang="en-US" sz="1700" b="1" i="0" u="none" baseline="0">
                <a:solidFill>
                  <a:srgbClr val="FFFFFF">
                    <a:alpha val="100000"/>
                  </a:srgbClr>
                </a:solidFill>
                <a:latin typeface="맑은 고딕"/>
                <a:ea typeface="맑은 고딕"/>
              </a:rPr>
              <a:t>| 시장/기술 동향 분석</a:t>
            </a:r>
            <a:endParaRPr kumimoji="0" lang="ko-KR" altLang="en-US" sz="1700" b="1" i="0" u="none">
              <a:solidFill>
                <a:srgbClr val="FFFFFF">
                  <a:alpha val="100000"/>
                </a:srgbClr>
              </a:solidFill>
              <a:latin typeface="맑은 고딕"/>
              <a:ea typeface="맑은 고딕"/>
            </a:endParaRPr>
          </a:p>
        </p:txBody>
      </p:sp>
      <p:pic>
        <p:nvPicPr>
          <p:cNvPr id="10248" name="그림 10247"/>
          <p:cNvPicPr>
            <a:picLocks noChangeAspect="1"/>
          </p:cNvPicPr>
          <p:nvPr/>
        </p:nvPicPr>
        <p:blipFill rotWithShape="1">
          <a:blip r:embed="rId2">
            <a:lum/>
          </a:blip>
          <a:stretch>
            <a:fillRect/>
          </a:stretch>
        </p:blipFill>
        <p:spPr>
          <a:xfrm>
            <a:off x="8655065" y="466634"/>
            <a:ext cx="455526" cy="158745"/>
          </a:xfrm>
          <a:prstGeom prst="rect">
            <a:avLst/>
          </a:prstGeom>
          <a:noFill/>
          <a:ln>
            <a:noFill/>
          </a:ln>
        </p:spPr>
      </p:pic>
      <p:pic>
        <p:nvPicPr>
          <p:cNvPr id="10249" name="그림 10248"/>
          <p:cNvPicPr>
            <a:picLocks noChangeAspect="1"/>
          </p:cNvPicPr>
          <p:nvPr/>
        </p:nvPicPr>
        <p:blipFill rotWithShape="1">
          <a:blip r:embed="rId3">
            <a:lum/>
          </a:blip>
          <a:stretch>
            <a:fillRect/>
          </a:stretch>
        </p:blipFill>
        <p:spPr>
          <a:xfrm>
            <a:off x="8094768" y="115877"/>
            <a:ext cx="868185" cy="279310"/>
          </a:xfrm>
          <a:prstGeom prst="rect">
            <a:avLst/>
          </a:prstGeom>
          <a:noFill/>
          <a:ln>
            <a:noFill/>
          </a:ln>
        </p:spPr>
      </p:pic>
      <p:pic>
        <p:nvPicPr>
          <p:cNvPr id="10250" name="그림 10249"/>
          <p:cNvPicPr>
            <a:picLocks noChangeAspect="1"/>
          </p:cNvPicPr>
          <p:nvPr/>
        </p:nvPicPr>
        <p:blipFill rotWithShape="1">
          <a:blip r:embed="rId4">
            <a:lum/>
          </a:blip>
          <a:srcRect t="18030" r="-70" b="9050"/>
          <a:stretch>
            <a:fillRect/>
          </a:stretch>
        </p:blipFill>
        <p:spPr>
          <a:xfrm>
            <a:off x="2306212" y="2050679"/>
            <a:ext cx="4507655" cy="1669725"/>
          </a:xfrm>
          <a:prstGeom prst="rect">
            <a:avLst/>
          </a:prstGeom>
          <a:noFill/>
          <a:ln>
            <a:noFill/>
          </a:ln>
        </p:spPr>
      </p:pic>
      <p:sp>
        <p:nvSpPr>
          <p:cNvPr id="10251" name="TextBox 10250"/>
          <p:cNvSpPr txBox="1"/>
          <p:nvPr/>
        </p:nvSpPr>
        <p:spPr>
          <a:xfrm>
            <a:off x="98406" y="4326751"/>
            <a:ext cx="8864548" cy="2393511"/>
          </a:xfrm>
          <a:prstGeom prst="rect">
            <a:avLst/>
          </a:prstGeom>
          <a:noFill/>
          <a:ln>
            <a:noFill/>
          </a:ln>
        </p:spPr>
        <p:txBody>
          <a:bodyPr vert="horz" wrap="square" lIns="91440" tIns="45720" rIns="91440" bIns="45720" anchor="t">
            <a:spAutoFit/>
          </a:bodyPr>
          <a:lstStyle/>
          <a:p>
            <a:pPr marL="0" lvl="0" indent="0" algn="l" defTabSz="393752" rtl="0" eaLnBrk="1" latinLnBrk="1" hangingPunct="1">
              <a:lnSpc>
                <a:spcPct val="100000"/>
              </a:lnSpc>
              <a:spcBef>
                <a:spcPct val="0"/>
              </a:spcBef>
              <a:spcAft>
                <a:spcPct val="0"/>
              </a:spcAft>
              <a:buNone/>
              <a:defRPr/>
            </a:pPr>
            <a:r>
              <a:rPr kumimoji="1" lang="ko-KR" altLang="en-US" sz="1400" b="0" i="0" u="none" baseline="0">
                <a:solidFill>
                  <a:srgbClr val="000000">
                    <a:alpha val="100000"/>
                  </a:srgbClr>
                </a:solidFill>
                <a:latin typeface="맑은 고딕"/>
                <a:ea typeface="맑은 고딕"/>
              </a:rPr>
              <a:t>조사 결과, 미들마일의 시장 규모는 약 33조 원으로, 라스트마일의 시장 규모인 약 7조 원보다 4배가량 컸다. 그러나 </a:t>
            </a:r>
            <a:r>
              <a:rPr kumimoji="1" lang="ko-KR" altLang="en-US" sz="1400" b="0" i="0" u="none" baseline="0">
                <a:solidFill>
                  <a:srgbClr val="0000FF">
                    <a:alpha val="100000"/>
                  </a:srgbClr>
                </a:solidFill>
                <a:latin typeface="맑은 고딕"/>
                <a:ea typeface="맑은 고딕"/>
              </a:rPr>
              <a:t>물류 담당자들의 인식에서는 라스트마일이 미들마일보다 우선</a:t>
            </a:r>
            <a:r>
              <a:rPr kumimoji="1" lang="ko-KR" altLang="en-US" sz="1400" b="0" i="0" u="none" baseline="0">
                <a:solidFill>
                  <a:srgbClr val="000000">
                    <a:alpha val="100000"/>
                  </a:srgbClr>
                </a:solidFill>
                <a:latin typeface="맑은 고딕"/>
                <a:ea typeface="맑은 고딕"/>
              </a:rPr>
              <a:t>시되었다.</a:t>
            </a:r>
          </a:p>
          <a:p>
            <a:pPr marL="0" lvl="0" indent="0" algn="l" defTabSz="393752" rtl="0" eaLnBrk="1" latinLnBrk="1" hangingPunct="1">
              <a:lnSpc>
                <a:spcPct val="100000"/>
              </a:lnSpc>
              <a:spcBef>
                <a:spcPct val="0"/>
              </a:spcBef>
              <a:spcAft>
                <a:spcPct val="0"/>
              </a:spcAft>
              <a:buNone/>
              <a:defRPr/>
            </a:pPr>
            <a:endParaRPr kumimoji="1" lang="ko-KR" altLang="en-US" sz="1400" b="0" i="0" u="none" baseline="0">
              <a:solidFill>
                <a:srgbClr val="000000">
                  <a:alpha val="100000"/>
                </a:srgbClr>
              </a:solidFill>
              <a:latin typeface="맑은 고딕"/>
              <a:ea typeface="맑은 고딕"/>
            </a:endParaRPr>
          </a:p>
          <a:p>
            <a:pPr marL="0" lvl="0" indent="0" algn="just" defTabSz="393752" rtl="0" eaLnBrk="1" latinLnBrk="1" hangingPunct="1">
              <a:lnSpc>
                <a:spcPct val="100000"/>
              </a:lnSpc>
              <a:spcBef>
                <a:spcPct val="0"/>
              </a:spcBef>
              <a:spcAft>
                <a:spcPct val="0"/>
              </a:spcAft>
              <a:buNone/>
              <a:defRPr/>
            </a:pPr>
            <a:r>
              <a:rPr kumimoji="1" lang="ko-KR" altLang="en-US" sz="1400" b="0" i="0" u="none" baseline="0">
                <a:solidFill>
                  <a:srgbClr val="000000">
                    <a:alpha val="100000"/>
                  </a:srgbClr>
                </a:solidFill>
                <a:latin typeface="맑은 고딕"/>
                <a:ea typeface="맑은 고딕"/>
              </a:rPr>
              <a:t>미들마일의 중요도를 점수화했을 때 69.5점이었고, 라스트마일은 78점으로 8.5점 차이가 있었다. 디지털화 수준에서도 미들마일은 51.5점이었지만, 라스트마일은 66.1점으로 더 높은 점수를 기록했다. </a:t>
            </a:r>
            <a:r>
              <a:rPr kumimoji="1" lang="ko-KR" altLang="en-US" sz="1400" b="0" i="0" u="none" baseline="0">
                <a:solidFill>
                  <a:srgbClr val="0000FF">
                    <a:alpha val="100000"/>
                  </a:srgbClr>
                </a:solidFill>
                <a:latin typeface="맑은 고딕"/>
                <a:ea typeface="맑은 고딕"/>
              </a:rPr>
              <a:t>이를 통해 디지털화 수준과 중요도 측면에서 라스트마일이 앞서 있음을 알 수 있다.</a:t>
            </a:r>
          </a:p>
          <a:p>
            <a:pPr marL="0" lvl="0" indent="0" algn="l" defTabSz="393752" rtl="0" eaLnBrk="1" latinLnBrk="1" hangingPunct="1">
              <a:lnSpc>
                <a:spcPct val="100000"/>
              </a:lnSpc>
              <a:spcBef>
                <a:spcPct val="0"/>
              </a:spcBef>
              <a:spcAft>
                <a:spcPct val="0"/>
              </a:spcAft>
              <a:buNone/>
              <a:defRPr/>
            </a:pPr>
            <a:endParaRPr kumimoji="1" lang="ko-KR" altLang="en-US" sz="1400" b="0" i="0" u="none" baseline="0">
              <a:solidFill>
                <a:srgbClr val="000000">
                  <a:alpha val="100000"/>
                </a:srgbClr>
              </a:solidFill>
              <a:latin typeface="맑은 고딕"/>
              <a:ea typeface="맑은 고딕"/>
            </a:endParaRPr>
          </a:p>
          <a:p>
            <a:pPr marL="0" lvl="0" indent="0" algn="l" defTabSz="393752" rtl="0" eaLnBrk="1" latinLnBrk="1" hangingPunct="1">
              <a:lnSpc>
                <a:spcPct val="100000"/>
              </a:lnSpc>
              <a:spcBef>
                <a:spcPct val="0"/>
              </a:spcBef>
              <a:spcAft>
                <a:spcPct val="0"/>
              </a:spcAft>
              <a:buNone/>
              <a:defRPr/>
            </a:pPr>
            <a:r>
              <a:rPr kumimoji="1" lang="ko-KR" altLang="en-US" sz="1400" b="0" i="0" u="none" baseline="0">
                <a:solidFill>
                  <a:srgbClr val="000000">
                    <a:alpha val="100000"/>
                  </a:srgbClr>
                </a:solidFill>
                <a:latin typeface="맑은 고딕"/>
                <a:ea typeface="맑은 고딕"/>
              </a:rPr>
              <a:t>기업의 50% 이상이 효율화와 전문화를 위해 물류를 위탁하고 있다. 특히 미들마일 시장의 국내 물품 운송은 위탁 비중이 상대적으로 더 높다. 유통업과 제조업에서는 80% 이상, 기업 규모 5,000억 원 이상의 기업은 100% 국내 물품 운송 업무를 물류 협력사에 위탁하고 있는 것으로 조사되었다.</a:t>
            </a:r>
          </a:p>
          <a:p>
            <a:pPr marL="0" lvl="0" indent="0" algn="l" defTabSz="393752" rtl="0" eaLnBrk="1" latinLnBrk="1" hangingPunct="1">
              <a:lnSpc>
                <a:spcPct val="100000"/>
              </a:lnSpc>
              <a:spcBef>
                <a:spcPct val="0"/>
              </a:spcBef>
              <a:spcAft>
                <a:spcPct val="0"/>
              </a:spcAft>
              <a:buNone/>
              <a:defRPr/>
            </a:pPr>
            <a:endParaRPr kumimoji="1" lang="ko-KR" altLang="en-US" sz="1100" b="0" i="0" u="none">
              <a:solidFill>
                <a:srgbClr val="000000">
                  <a:alpha val="100000"/>
                </a:srgbClr>
              </a:solidFill>
              <a:latin typeface="맑은 고딕"/>
              <a:ea typeface="맑은 고딕"/>
            </a:endParaRPr>
          </a:p>
        </p:txBody>
      </p:sp>
      <p:sp>
        <p:nvSpPr>
          <p:cNvPr id="10252" name="TextBox 10251"/>
          <p:cNvSpPr txBox="1"/>
          <p:nvPr/>
        </p:nvSpPr>
        <p:spPr>
          <a:xfrm>
            <a:off x="34941" y="1403085"/>
            <a:ext cx="8931194" cy="523791"/>
          </a:xfrm>
          <a:prstGeom prst="rect">
            <a:avLst/>
          </a:prstGeom>
          <a:noFill/>
          <a:ln>
            <a:noFill/>
          </a:ln>
        </p:spPr>
        <p:txBody>
          <a:bodyPr vert="horz" wrap="square" lIns="91440" tIns="45720" rIns="91440" bIns="45720" anchor="t">
            <a:spAutoFit/>
          </a:bodyPr>
          <a:lstStyle/>
          <a:p>
            <a:pPr marL="0" lvl="0" indent="0" algn="l" defTabSz="393752" rtl="0" eaLnBrk="1" latinLnBrk="1" hangingPunct="1">
              <a:lnSpc>
                <a:spcPct val="100000"/>
              </a:lnSpc>
              <a:spcBef>
                <a:spcPct val="0"/>
              </a:spcBef>
              <a:spcAft>
                <a:spcPct val="0"/>
              </a:spcAft>
              <a:buNone/>
              <a:defRPr/>
            </a:pPr>
            <a:r>
              <a:rPr kumimoji="1" lang="en-US" altLang="ko-KR" sz="1400" b="0" i="0" u="none" baseline="0">
                <a:solidFill>
                  <a:srgbClr val="000000">
                    <a:alpha val="100000"/>
                  </a:srgbClr>
                </a:solidFill>
                <a:latin typeface="맑은 고딕"/>
                <a:ea typeface="맑은 고딕"/>
              </a:rPr>
              <a:t>로지스팟은 지난 4월 기업 내 물류 담당자 426명을 대상으로 미들마일과 라스트마일에 대한 인식 및 물류 디지털화에 대한 설문조사를 실시했다.</a:t>
            </a:r>
            <a:endParaRPr kumimoji="1" lang="en-US" altLang="ko-KR" sz="1400" b="0" i="0" u="none">
              <a:solidFill>
                <a:srgbClr val="000000">
                  <a:alpha val="100000"/>
                </a:srgbClr>
              </a:solidFill>
              <a:latin typeface="맑은 고딕"/>
              <a:ea typeface="맑은 고딕"/>
            </a:endParaRPr>
          </a:p>
        </p:txBody>
      </p:sp>
      <p:sp>
        <p:nvSpPr>
          <p:cNvPr id="10253" name="TextBox 10252"/>
          <p:cNvSpPr txBox="1"/>
          <p:nvPr/>
        </p:nvSpPr>
        <p:spPr>
          <a:xfrm>
            <a:off x="1953836" y="3844208"/>
            <a:ext cx="5212408" cy="293655"/>
          </a:xfrm>
          <a:prstGeom prst="rect">
            <a:avLst/>
          </a:prstGeom>
          <a:noFill/>
          <a:ln>
            <a:noFill/>
          </a:ln>
        </p:spPr>
        <p:txBody>
          <a:bodyPr vert="horz" wrap="none" lIns="91440" tIns="45720" rIns="91440" bIns="45720" anchor="t">
            <a:spAutoFit/>
          </a:bodyPr>
          <a:lstStyle/>
          <a:p>
            <a:pPr marL="0" lvl="0" indent="0" algn="l" defTabSz="393752" rtl="0" eaLnBrk="1" latinLnBrk="1" hangingPunct="1">
              <a:lnSpc>
                <a:spcPct val="100000"/>
              </a:lnSpc>
              <a:spcBef>
                <a:spcPct val="0"/>
              </a:spcBef>
              <a:spcAft>
                <a:spcPct val="0"/>
              </a:spcAft>
              <a:buNone/>
              <a:defRPr/>
            </a:pPr>
            <a:r>
              <a:rPr kumimoji="1" lang="ko-KR" altLang="en-US" sz="1400" b="0" i="0" u="none" baseline="0">
                <a:solidFill>
                  <a:srgbClr val="000000">
                    <a:alpha val="100000"/>
                  </a:srgbClr>
                </a:solidFill>
                <a:latin typeface="맑은 고딕"/>
                <a:ea typeface="맑은 고딕"/>
              </a:rPr>
              <a:t>그림4-1. 미들마일과 라스트마일에 대한 인식 및 물류 디지털화</a:t>
            </a:r>
            <a:endParaRPr kumimoji="1" lang="ko-KR" altLang="en-US" sz="1400" b="0" i="0" u="none">
              <a:solidFill>
                <a:srgbClr val="000000">
                  <a:alpha val="100000"/>
                </a:srgbClr>
              </a:solidFill>
              <a:latin typeface="맑은 고딕"/>
              <a:ea typeface="맑은 고딕"/>
            </a:endParaRPr>
          </a:p>
        </p:txBody>
      </p:sp>
      <p:sp>
        <p:nvSpPr>
          <p:cNvPr id="10254" name="자유형: 도형 10253"/>
          <p:cNvSpPr/>
          <p:nvPr/>
        </p:nvSpPr>
        <p:spPr>
          <a:xfrm>
            <a:off x="-568166" y="-566603"/>
            <a:ext cx="1161785" cy="1147496"/>
          </a:xfrm>
          <a:custGeom>
            <a:avLst/>
            <a:gdLst>
              <a:gd name="T0" fmla="*/ 0 w 733"/>
              <a:gd name="T1" fmla="*/ 0 h 724"/>
              <a:gd name="T2" fmla="*/ 733 w 733"/>
              <a:gd name="T3" fmla="*/ 724 h 724"/>
            </a:gdLst>
            <a:ahLst/>
            <a:cxnLst/>
            <a:rect l="T0" t="T1" r="T2" b="T3"/>
            <a:pathLst>
              <a:path w="733" h="724">
                <a:moveTo>
                  <a:pt x="0" y="718"/>
                </a:moveTo>
                <a:cubicBezTo>
                  <a:pt x="400" y="724"/>
                  <a:pt x="729" y="405"/>
                  <a:pt x="733" y="4"/>
                </a:cubicBezTo>
                <a:cubicBezTo>
                  <a:pt x="733" y="4"/>
                  <a:pt x="733" y="0"/>
                  <a:pt x="733" y="0"/>
                </a:cubicBezTo>
                <a:lnTo>
                  <a:pt x="376" y="0"/>
                </a:lnTo>
                <a:cubicBezTo>
                  <a:pt x="376" y="196"/>
                  <a:pt x="209" y="360"/>
                  <a:pt x="4" y="360"/>
                </a:cubicBezTo>
                <a:quadBezTo>
                  <a:pt x="4" y="360"/>
                  <a:pt x="2" y="360"/>
                </a:quadBezTo>
                <a:lnTo>
                  <a:pt x="0" y="718"/>
                </a:lnTo>
                <a:close/>
              </a:path>
            </a:pathLst>
          </a:custGeom>
          <a:solidFill>
            <a:srgbClr val="FFFFFF">
              <a:alpha val="100000"/>
            </a:srgbClr>
          </a:solidFill>
          <a:ln w="25787" cap="flat" cmpd="sng" algn="ctr">
            <a:solidFill>
              <a:srgbClr val="FFFFFF">
                <a:alpha val="100000"/>
              </a:srgbClr>
            </a:solidFill>
            <a:prstDash val="solid"/>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맑은 고딕"/>
              <a:ea typeface="맑은 고딕"/>
            </a:endParaRPr>
          </a:p>
        </p:txBody>
      </p:sp>
    </p:spTree>
    <p:extLst>
      <p:ext uri="{BB962C8B-B14F-4D97-AF65-F5344CB8AC3E}">
        <p14:creationId xmlns:p14="http://schemas.microsoft.com/office/powerpoint/2010/main" val="3628042861"/>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TextBox 11267"/>
          <p:cNvSpPr txBox="1"/>
          <p:nvPr/>
        </p:nvSpPr>
        <p:spPr>
          <a:xfrm>
            <a:off x="98406" y="0"/>
            <a:ext cx="3095081" cy="1115792"/>
          </a:xfrm>
          <a:prstGeom prst="rect">
            <a:avLst/>
          </a:prstGeom>
          <a:solidFill>
            <a:srgbClr val="3B5AA8">
              <a:alpha val="100000"/>
            </a:srgbClr>
          </a:solidFill>
          <a:ln>
            <a:noFill/>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맑은 고딕"/>
              <a:ea typeface="맑은 고딕"/>
            </a:endParaRPr>
          </a:p>
        </p:txBody>
      </p:sp>
      <p:cxnSp>
        <p:nvCxnSpPr>
          <p:cNvPr id="11269" name="직선 연결선 11268"/>
          <p:cNvCxnSpPr/>
          <p:nvPr/>
        </p:nvCxnSpPr>
        <p:spPr>
          <a:xfrm>
            <a:off x="414277" y="531717"/>
            <a:ext cx="2591886" cy="0"/>
          </a:xfrm>
          <a:prstGeom prst="line">
            <a:avLst/>
          </a:prstGeom>
          <a:noFill/>
          <a:ln w="28969" cap="flat" cmpd="sng" algn="ctr">
            <a:solidFill>
              <a:srgbClr val="F2F2F2">
                <a:alpha val="100000"/>
              </a:srgbClr>
            </a:solidFill>
            <a:prstDash val="solid"/>
            <a:round/>
            <a:headEnd w="med" len="med"/>
            <a:tailEnd w="med" len="med"/>
          </a:ln>
        </p:spPr>
      </p:cxnSp>
      <p:cxnSp>
        <p:nvCxnSpPr>
          <p:cNvPr id="11270" name="직선 연결선 11269"/>
          <p:cNvCxnSpPr/>
          <p:nvPr/>
        </p:nvCxnSpPr>
        <p:spPr>
          <a:xfrm>
            <a:off x="3266497" y="539643"/>
            <a:ext cx="5318740" cy="0"/>
          </a:xfrm>
          <a:prstGeom prst="line">
            <a:avLst/>
          </a:prstGeom>
          <a:noFill/>
          <a:ln w="28969" cap="flat" cmpd="sng" algn="ctr">
            <a:solidFill>
              <a:srgbClr val="3B5AA8">
                <a:alpha val="100000"/>
              </a:srgbClr>
            </a:solidFill>
            <a:prstDash val="solid"/>
            <a:round/>
            <a:headEnd w="med" len="med"/>
            <a:tailEnd w="med" len="med"/>
          </a:ln>
        </p:spPr>
      </p:cxnSp>
      <p:sp>
        <p:nvSpPr>
          <p:cNvPr id="11271" name="TextBox 11270"/>
          <p:cNvSpPr txBox="1"/>
          <p:nvPr/>
        </p:nvSpPr>
        <p:spPr>
          <a:xfrm>
            <a:off x="314252" y="684099"/>
            <a:ext cx="2807788" cy="296781"/>
          </a:xfrm>
          <a:prstGeom prst="rect">
            <a:avLst/>
          </a:prstGeom>
          <a:noFill/>
          <a:ln>
            <a:noFill/>
          </a:ln>
        </p:spPr>
        <p:txBody>
          <a:bodyPr vert="horz" wrap="square" lIns="91440" tIns="45720" rIns="91440" bIns="45720" anchor="t">
            <a:noAutofit/>
          </a:bodyPr>
          <a:lstStyle/>
          <a:p>
            <a:pPr marL="0" lvl="0" indent="0" algn="l" defTabSz="393752" rtl="0" eaLnBrk="1" latinLnBrk="1" hangingPunct="1">
              <a:lnSpc>
                <a:spcPct val="100000"/>
              </a:lnSpc>
              <a:spcBef>
                <a:spcPct val="0"/>
              </a:spcBef>
              <a:spcAft>
                <a:spcPct val="0"/>
              </a:spcAft>
              <a:buNone/>
              <a:defRPr/>
            </a:pPr>
            <a:r>
              <a:rPr kumimoji="0" lang="ko-KR" altLang="en-US" sz="1700" b="1" i="0" u="none" baseline="0">
                <a:solidFill>
                  <a:srgbClr val="FFFFFF">
                    <a:alpha val="100000"/>
                  </a:srgbClr>
                </a:solidFill>
                <a:latin typeface="맑은 고딕"/>
                <a:ea typeface="맑은 고딕"/>
              </a:rPr>
              <a:t>| 시장/기술 동향 분석</a:t>
            </a:r>
            <a:endParaRPr kumimoji="0" lang="ko-KR" altLang="en-US" sz="1700" b="1" i="0" u="none">
              <a:solidFill>
                <a:srgbClr val="FFFFFF">
                  <a:alpha val="100000"/>
                </a:srgbClr>
              </a:solidFill>
              <a:latin typeface="맑은 고딕"/>
              <a:ea typeface="맑은 고딕"/>
            </a:endParaRPr>
          </a:p>
        </p:txBody>
      </p:sp>
      <p:pic>
        <p:nvPicPr>
          <p:cNvPr id="11272" name="그림 11271"/>
          <p:cNvPicPr>
            <a:picLocks noChangeAspect="1"/>
          </p:cNvPicPr>
          <p:nvPr/>
        </p:nvPicPr>
        <p:blipFill rotWithShape="1">
          <a:blip r:embed="rId2">
            <a:lum/>
          </a:blip>
          <a:stretch>
            <a:fillRect/>
          </a:stretch>
        </p:blipFill>
        <p:spPr>
          <a:xfrm>
            <a:off x="8655065" y="466634"/>
            <a:ext cx="455526" cy="158745"/>
          </a:xfrm>
          <a:prstGeom prst="rect">
            <a:avLst/>
          </a:prstGeom>
          <a:noFill/>
          <a:ln>
            <a:noFill/>
          </a:ln>
        </p:spPr>
      </p:pic>
      <p:pic>
        <p:nvPicPr>
          <p:cNvPr id="11273" name="그림 11272"/>
          <p:cNvPicPr>
            <a:picLocks noChangeAspect="1"/>
          </p:cNvPicPr>
          <p:nvPr/>
        </p:nvPicPr>
        <p:blipFill rotWithShape="1">
          <a:blip r:embed="rId3">
            <a:lum/>
          </a:blip>
          <a:stretch>
            <a:fillRect/>
          </a:stretch>
        </p:blipFill>
        <p:spPr>
          <a:xfrm>
            <a:off x="8094768" y="115877"/>
            <a:ext cx="868185" cy="279310"/>
          </a:xfrm>
          <a:prstGeom prst="rect">
            <a:avLst/>
          </a:prstGeom>
          <a:noFill/>
          <a:ln>
            <a:noFill/>
          </a:ln>
        </p:spPr>
      </p:pic>
      <p:pic>
        <p:nvPicPr>
          <p:cNvPr id="11274" name="그림 11273"/>
          <p:cNvPicPr>
            <a:picLocks noChangeAspect="1"/>
          </p:cNvPicPr>
          <p:nvPr/>
        </p:nvPicPr>
        <p:blipFill rotWithShape="1">
          <a:blip r:embed="rId4">
            <a:lum/>
          </a:blip>
          <a:srcRect l="1990" t="18440" r="5820" b="13320"/>
          <a:stretch>
            <a:fillRect/>
          </a:stretch>
        </p:blipFill>
        <p:spPr>
          <a:xfrm>
            <a:off x="1245958" y="1449134"/>
            <a:ext cx="6623418" cy="1979233"/>
          </a:xfrm>
          <a:prstGeom prst="rect">
            <a:avLst/>
          </a:prstGeom>
          <a:noFill/>
          <a:ln>
            <a:noFill/>
          </a:ln>
        </p:spPr>
      </p:pic>
      <p:sp>
        <p:nvSpPr>
          <p:cNvPr id="11275" name="TextBox 11274"/>
          <p:cNvSpPr txBox="1"/>
          <p:nvPr/>
        </p:nvSpPr>
        <p:spPr>
          <a:xfrm>
            <a:off x="0" y="6585351"/>
            <a:ext cx="7307518" cy="253913"/>
          </a:xfrm>
          <a:prstGeom prst="rect">
            <a:avLst/>
          </a:prstGeom>
          <a:noFill/>
          <a:ln>
            <a:noFill/>
          </a:ln>
        </p:spPr>
        <p:txBody>
          <a:bodyPr vert="horz" wrap="square" lIns="91440" tIns="45720" rIns="91440" bIns="45720" anchor="t">
            <a:spAutoFit/>
          </a:bodyPr>
          <a:lstStyle/>
          <a:p>
            <a:pPr marL="0" lvl="0" indent="0" algn="l" defTabSz="393752" rtl="0" eaLnBrk="1" latinLnBrk="1" hangingPunct="1">
              <a:lnSpc>
                <a:spcPct val="100000"/>
              </a:lnSpc>
              <a:spcBef>
                <a:spcPct val="0"/>
              </a:spcBef>
              <a:spcAft>
                <a:spcPct val="0"/>
              </a:spcAft>
              <a:buNone/>
              <a:defRPr/>
            </a:pPr>
            <a:r>
              <a:rPr kumimoji="1" lang="en-US" altLang="ko-KR" sz="1000" b="0" i="0" u="none" baseline="0">
                <a:solidFill>
                  <a:srgbClr val="000000">
                    <a:alpha val="100000"/>
                  </a:srgbClr>
                </a:solidFill>
                <a:latin typeface="맑은 고딕"/>
                <a:ea typeface="맑은 고딕"/>
                <a:sym typeface="Wingdings"/>
              </a:rPr>
              <a:t>[출처] https://www.hellot.net/news/article_print.html?no=59507</a:t>
            </a:r>
            <a:endParaRPr kumimoji="1" lang="en-US" altLang="ko-KR" sz="1000" b="0" i="0" u="none">
              <a:solidFill>
                <a:srgbClr val="000000">
                  <a:alpha val="100000"/>
                </a:srgbClr>
              </a:solidFill>
              <a:latin typeface="맑은 고딕"/>
              <a:ea typeface="맑은 고딕"/>
              <a:sym typeface="Wingdings"/>
            </a:endParaRPr>
          </a:p>
        </p:txBody>
      </p:sp>
      <p:sp>
        <p:nvSpPr>
          <p:cNvPr id="11276" name="TextBox 11275"/>
          <p:cNvSpPr txBox="1"/>
          <p:nvPr/>
        </p:nvSpPr>
        <p:spPr>
          <a:xfrm>
            <a:off x="98406" y="4155335"/>
            <a:ext cx="8866167" cy="1939547"/>
          </a:xfrm>
          <a:prstGeom prst="rect">
            <a:avLst/>
          </a:prstGeom>
          <a:noFill/>
          <a:ln>
            <a:noFill/>
          </a:ln>
        </p:spPr>
        <p:txBody>
          <a:bodyPr vert="horz" wrap="square" lIns="91440" tIns="45720" rIns="91440" bIns="45720" anchor="t">
            <a:spAutoFit/>
          </a:bodyPr>
          <a:lstStyle/>
          <a:p>
            <a:pPr marL="0" lvl="0" indent="0" algn="just" defTabSz="393752" rtl="0" eaLnBrk="1" latinLnBrk="1" hangingPunct="1">
              <a:lnSpc>
                <a:spcPct val="100000"/>
              </a:lnSpc>
              <a:spcBef>
                <a:spcPct val="0"/>
              </a:spcBef>
              <a:spcAft>
                <a:spcPct val="0"/>
              </a:spcAft>
              <a:buNone/>
              <a:defRPr/>
            </a:pPr>
            <a:r>
              <a:rPr kumimoji="1" lang="ko-KR" altLang="en-US" sz="1400" b="0" i="0" u="none" baseline="0">
                <a:solidFill>
                  <a:srgbClr val="000000">
                    <a:alpha val="100000"/>
                  </a:srgbClr>
                </a:solidFill>
                <a:latin typeface="맑은 고딕"/>
                <a:ea typeface="맑은 고딕"/>
              </a:rPr>
              <a:t>미들마일과 라스트마일 모두 비용을 가장 중요한 요인이라 대답했고, 그 다음 중요한 요소로 운송품질과 서비스, 운송업무 효율을 꼽았다. 그런데 차이점은 미들마일 영역에서 더 많은 물류 담당자가 ‘비용’을 중요하다고 생각했고, </a:t>
            </a:r>
            <a:r>
              <a:rPr kumimoji="1" lang="ko-KR" altLang="en-US" sz="1400" b="0" i="0" u="none" baseline="0">
                <a:solidFill>
                  <a:srgbClr val="000000">
                    <a:alpha val="100000"/>
                  </a:srgbClr>
                </a:solidFill>
                <a:latin typeface="Calibri"/>
                <a:ea typeface="맑은 고딕"/>
              </a:rPr>
              <a:t>‘</a:t>
            </a:r>
            <a:r>
              <a:rPr kumimoji="1" lang="ko-KR" altLang="en-US" sz="1400" b="0" i="0" u="none" baseline="0">
                <a:solidFill>
                  <a:srgbClr val="000000">
                    <a:alpha val="100000"/>
                  </a:srgbClr>
                </a:solidFill>
                <a:latin typeface="맑은 고딕"/>
                <a:ea typeface="맑은 고딕"/>
              </a:rPr>
              <a:t>운송업무 효율’은 라스트마일 영역보다 중요하지 않다고 대답했다.</a:t>
            </a:r>
          </a:p>
          <a:p>
            <a:pPr marL="0" lvl="0" indent="0" algn="just" defTabSz="393752" rtl="0" eaLnBrk="1" latinLnBrk="1" hangingPunct="1">
              <a:lnSpc>
                <a:spcPct val="100000"/>
              </a:lnSpc>
              <a:spcBef>
                <a:spcPct val="0"/>
              </a:spcBef>
              <a:spcAft>
                <a:spcPct val="0"/>
              </a:spcAft>
              <a:buNone/>
              <a:defRPr/>
            </a:pPr>
            <a:r>
              <a:rPr kumimoji="1" lang="ko-KR" altLang="en-US" sz="1400" b="0" i="0" u="none" baseline="0">
                <a:solidFill>
                  <a:srgbClr val="000000">
                    <a:alpha val="100000"/>
                  </a:srgbClr>
                </a:solidFill>
                <a:latin typeface="맑은 고딕"/>
                <a:ea typeface="맑은 고딕"/>
              </a:rPr>
              <a:t> </a:t>
            </a:r>
          </a:p>
          <a:p>
            <a:pPr marL="0" lvl="0" indent="0" algn="just" defTabSz="393752" rtl="0" eaLnBrk="1" latinLnBrk="1" hangingPunct="1">
              <a:lnSpc>
                <a:spcPct val="100000"/>
              </a:lnSpc>
              <a:spcBef>
                <a:spcPct val="0"/>
              </a:spcBef>
              <a:spcAft>
                <a:spcPct val="0"/>
              </a:spcAft>
              <a:buNone/>
              <a:defRPr/>
            </a:pPr>
            <a:r>
              <a:rPr kumimoji="1" lang="ko-KR" altLang="en-US" sz="1400" b="0" i="0" u="none" baseline="0">
                <a:solidFill>
                  <a:srgbClr val="000000">
                    <a:alpha val="100000"/>
                  </a:srgbClr>
                </a:solidFill>
                <a:latin typeface="맑은 고딕"/>
                <a:ea typeface="맑은 고딕"/>
              </a:rPr>
              <a:t>비용절감의 대상으로 미들마일 시장을 보면 디지털화를 통한 업무 효율을 기대하기는 어렵다.</a:t>
            </a:r>
          </a:p>
          <a:p>
            <a:pPr marL="0" lvl="0" indent="0" algn="just" defTabSz="393752" rtl="0" eaLnBrk="1" latinLnBrk="1" hangingPunct="1">
              <a:lnSpc>
                <a:spcPct val="100000"/>
              </a:lnSpc>
              <a:spcBef>
                <a:spcPct val="0"/>
              </a:spcBef>
              <a:spcAft>
                <a:spcPct val="0"/>
              </a:spcAft>
              <a:buNone/>
              <a:defRPr/>
            </a:pPr>
            <a:r>
              <a:rPr kumimoji="1" lang="ko-KR" altLang="en-US" sz="1400" b="0" i="0" u="none" baseline="0">
                <a:solidFill>
                  <a:srgbClr val="000000">
                    <a:alpha val="100000"/>
                  </a:srgbClr>
                </a:solidFill>
                <a:latin typeface="맑은 고딕"/>
                <a:ea typeface="맑은 고딕"/>
              </a:rPr>
              <a:t> </a:t>
            </a:r>
          </a:p>
          <a:p>
            <a:pPr marL="0" lvl="0" indent="0" algn="just" defTabSz="393752" rtl="0" eaLnBrk="1" latinLnBrk="1" hangingPunct="1">
              <a:lnSpc>
                <a:spcPct val="100000"/>
              </a:lnSpc>
              <a:spcBef>
                <a:spcPct val="0"/>
              </a:spcBef>
              <a:spcAft>
                <a:spcPct val="0"/>
              </a:spcAft>
              <a:buNone/>
              <a:defRPr/>
            </a:pPr>
            <a:r>
              <a:rPr kumimoji="1" lang="ko-KR" altLang="en-US" sz="1400" b="0" i="0" u="none" baseline="0">
                <a:solidFill>
                  <a:srgbClr val="000000">
                    <a:alpha val="100000"/>
                  </a:srgbClr>
                </a:solidFill>
                <a:latin typeface="맑은 고딕"/>
                <a:ea typeface="맑은 고딕"/>
              </a:rPr>
              <a:t>코로나19로 많은 기업들이 공급망에 타격을 입고, 매출하락과 원가상승으로 인해 어려움을 경험할 때 역설적이게도 이커머스 시장은 급성장하고 물류업과 대기업은 위기 속에서 기회를 발견하며 매출증대를 이뤘다.</a:t>
            </a:r>
          </a:p>
          <a:p>
            <a:pPr marL="0" lvl="0" indent="0" algn="just" defTabSz="393752" rtl="0" eaLnBrk="1" latinLnBrk="1" hangingPunct="1">
              <a:lnSpc>
                <a:spcPct val="100000"/>
              </a:lnSpc>
              <a:spcBef>
                <a:spcPct val="0"/>
              </a:spcBef>
              <a:spcAft>
                <a:spcPct val="0"/>
              </a:spcAft>
              <a:buNone/>
              <a:defRPr/>
            </a:pPr>
            <a:endParaRPr kumimoji="1" lang="ko-KR" altLang="en-US" sz="1000" b="0" i="0" u="none">
              <a:solidFill>
                <a:srgbClr val="000000">
                  <a:alpha val="100000"/>
                </a:srgbClr>
              </a:solidFill>
              <a:latin typeface="맑은 고딕"/>
              <a:ea typeface="맑은 고딕"/>
            </a:endParaRPr>
          </a:p>
        </p:txBody>
      </p:sp>
      <p:sp>
        <p:nvSpPr>
          <p:cNvPr id="11277" name="TextBox 11276"/>
          <p:cNvSpPr txBox="1"/>
          <p:nvPr/>
        </p:nvSpPr>
        <p:spPr>
          <a:xfrm>
            <a:off x="3069684" y="3522029"/>
            <a:ext cx="3252152" cy="295218"/>
          </a:xfrm>
          <a:prstGeom prst="rect">
            <a:avLst/>
          </a:prstGeom>
          <a:noFill/>
          <a:ln>
            <a:noFill/>
          </a:ln>
        </p:spPr>
        <p:txBody>
          <a:bodyPr vert="horz" wrap="none" lIns="91440" tIns="45720" rIns="91440" bIns="45720" anchor="t">
            <a:spAutoFit/>
          </a:bodyPr>
          <a:lstStyle/>
          <a:p>
            <a:pPr marL="0" lvl="0" indent="0" algn="l" defTabSz="393752" rtl="0" eaLnBrk="1" latinLnBrk="1" hangingPunct="1">
              <a:lnSpc>
                <a:spcPct val="100000"/>
              </a:lnSpc>
              <a:spcBef>
                <a:spcPct val="0"/>
              </a:spcBef>
              <a:spcAft>
                <a:spcPct val="0"/>
              </a:spcAft>
              <a:buNone/>
              <a:defRPr/>
            </a:pPr>
            <a:r>
              <a:rPr kumimoji="1" lang="ko-KR" altLang="en-US" sz="1400" b="0" i="0" u="none" baseline="0">
                <a:solidFill>
                  <a:srgbClr val="000000">
                    <a:alpha val="100000"/>
                  </a:srgbClr>
                </a:solidFill>
                <a:latin typeface="맑은 고딕"/>
                <a:ea typeface="맑은 고딕"/>
              </a:rPr>
              <a:t>그림5-1. 물류과정에서의 중요한 요소 </a:t>
            </a:r>
            <a:endParaRPr kumimoji="1" lang="ko-KR" altLang="en-US" sz="1400" b="0" i="0" u="none">
              <a:solidFill>
                <a:srgbClr val="000000">
                  <a:alpha val="100000"/>
                </a:srgbClr>
              </a:solidFill>
              <a:latin typeface="맑은 고딕"/>
              <a:ea typeface="맑은 고딕"/>
            </a:endParaRPr>
          </a:p>
        </p:txBody>
      </p:sp>
      <p:sp>
        <p:nvSpPr>
          <p:cNvPr id="11278" name="자유형: 도형 11277"/>
          <p:cNvSpPr/>
          <p:nvPr/>
        </p:nvSpPr>
        <p:spPr>
          <a:xfrm>
            <a:off x="-568166" y="-566603"/>
            <a:ext cx="1161785" cy="1147496"/>
          </a:xfrm>
          <a:custGeom>
            <a:avLst/>
            <a:gdLst>
              <a:gd name="T0" fmla="*/ 0 w 733"/>
              <a:gd name="T1" fmla="*/ 0 h 724"/>
              <a:gd name="T2" fmla="*/ 733 w 733"/>
              <a:gd name="T3" fmla="*/ 724 h 724"/>
            </a:gdLst>
            <a:ahLst/>
            <a:cxnLst/>
            <a:rect l="T0" t="T1" r="T2" b="T3"/>
            <a:pathLst>
              <a:path w="733" h="724">
                <a:moveTo>
                  <a:pt x="0" y="718"/>
                </a:moveTo>
                <a:cubicBezTo>
                  <a:pt x="400" y="724"/>
                  <a:pt x="729" y="405"/>
                  <a:pt x="733" y="4"/>
                </a:cubicBezTo>
                <a:cubicBezTo>
                  <a:pt x="733" y="4"/>
                  <a:pt x="733" y="0"/>
                  <a:pt x="733" y="0"/>
                </a:cubicBezTo>
                <a:lnTo>
                  <a:pt x="376" y="0"/>
                </a:lnTo>
                <a:cubicBezTo>
                  <a:pt x="376" y="196"/>
                  <a:pt x="209" y="360"/>
                  <a:pt x="4" y="360"/>
                </a:cubicBezTo>
                <a:quadBezTo>
                  <a:pt x="4" y="360"/>
                  <a:pt x="2" y="360"/>
                </a:quadBezTo>
                <a:lnTo>
                  <a:pt x="0" y="718"/>
                </a:lnTo>
                <a:close/>
              </a:path>
            </a:pathLst>
          </a:custGeom>
          <a:solidFill>
            <a:srgbClr val="FFFFFF">
              <a:alpha val="100000"/>
            </a:srgbClr>
          </a:solidFill>
          <a:ln w="25787" cap="flat" cmpd="sng" algn="ctr">
            <a:solidFill>
              <a:srgbClr val="FFFFFF">
                <a:alpha val="100000"/>
              </a:srgbClr>
            </a:solidFill>
            <a:prstDash val="solid"/>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맑은 고딕"/>
              <a:ea typeface="맑은 고딕"/>
            </a:endParaRPr>
          </a:p>
        </p:txBody>
      </p:sp>
    </p:spTree>
    <p:extLst>
      <p:ext uri="{BB962C8B-B14F-4D97-AF65-F5344CB8AC3E}">
        <p14:creationId xmlns:p14="http://schemas.microsoft.com/office/powerpoint/2010/main" val="501528232"/>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TextBox 12291"/>
          <p:cNvSpPr txBox="1"/>
          <p:nvPr/>
        </p:nvSpPr>
        <p:spPr>
          <a:xfrm>
            <a:off x="99969" y="0"/>
            <a:ext cx="3095081" cy="1117411"/>
          </a:xfrm>
          <a:prstGeom prst="rect">
            <a:avLst/>
          </a:prstGeom>
          <a:solidFill>
            <a:srgbClr val="3B5AA8">
              <a:alpha val="100000"/>
            </a:srgbClr>
          </a:solidFill>
          <a:ln>
            <a:noFill/>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맑은 고딕"/>
              <a:ea typeface="맑은 고딕"/>
            </a:endParaRPr>
          </a:p>
        </p:txBody>
      </p:sp>
      <p:cxnSp>
        <p:nvCxnSpPr>
          <p:cNvPr id="12293" name="직선 연결선 12292"/>
          <p:cNvCxnSpPr/>
          <p:nvPr/>
        </p:nvCxnSpPr>
        <p:spPr>
          <a:xfrm>
            <a:off x="415840" y="533280"/>
            <a:ext cx="2591942" cy="0"/>
          </a:xfrm>
          <a:prstGeom prst="line">
            <a:avLst/>
          </a:prstGeom>
          <a:noFill/>
          <a:ln w="28913" cap="flat" cmpd="sng" algn="ctr">
            <a:solidFill>
              <a:srgbClr val="F2F2F2">
                <a:alpha val="100000"/>
              </a:srgbClr>
            </a:solidFill>
            <a:prstDash val="solid"/>
            <a:round/>
            <a:headEnd w="med" len="med"/>
            <a:tailEnd w="med" len="med"/>
          </a:ln>
        </p:spPr>
      </p:cxnSp>
      <p:cxnSp>
        <p:nvCxnSpPr>
          <p:cNvPr id="12294" name="직선 연결선 12293"/>
          <p:cNvCxnSpPr/>
          <p:nvPr/>
        </p:nvCxnSpPr>
        <p:spPr>
          <a:xfrm>
            <a:off x="3268060" y="541262"/>
            <a:ext cx="5320358" cy="0"/>
          </a:xfrm>
          <a:prstGeom prst="line">
            <a:avLst/>
          </a:prstGeom>
          <a:noFill/>
          <a:ln w="28913" cap="flat" cmpd="sng" algn="ctr">
            <a:solidFill>
              <a:srgbClr val="3B5AA8">
                <a:alpha val="100000"/>
              </a:srgbClr>
            </a:solidFill>
            <a:prstDash val="solid"/>
            <a:round/>
            <a:headEnd w="med" len="med"/>
            <a:tailEnd w="med" len="med"/>
          </a:ln>
        </p:spPr>
      </p:cxnSp>
      <p:sp>
        <p:nvSpPr>
          <p:cNvPr id="12295" name="TextBox 12294"/>
          <p:cNvSpPr txBox="1"/>
          <p:nvPr/>
        </p:nvSpPr>
        <p:spPr>
          <a:xfrm>
            <a:off x="315871" y="685662"/>
            <a:ext cx="2807733" cy="296837"/>
          </a:xfrm>
          <a:prstGeom prst="rect">
            <a:avLst/>
          </a:prstGeom>
          <a:noFill/>
          <a:ln>
            <a:noFill/>
          </a:ln>
        </p:spPr>
        <p:txBody>
          <a:bodyPr vert="horz" wrap="square" lIns="91440" tIns="45720" rIns="91440" bIns="45720" anchor="t">
            <a:noAutofit/>
          </a:bodyPr>
          <a:lstStyle/>
          <a:p>
            <a:pPr marL="0" lvl="0" indent="0" algn="l" defTabSz="1028836" rtl="0" eaLnBrk="1" latinLnBrk="1" hangingPunct="1">
              <a:lnSpc>
                <a:spcPct val="100000"/>
              </a:lnSpc>
              <a:spcBef>
                <a:spcPct val="0"/>
              </a:spcBef>
              <a:spcAft>
                <a:spcPct val="0"/>
              </a:spcAft>
              <a:buNone/>
              <a:defRPr/>
            </a:pPr>
            <a:r>
              <a:rPr kumimoji="0" lang="ko-KR" altLang="en-US" sz="1700" b="1" i="0" u="none" baseline="0">
                <a:solidFill>
                  <a:srgbClr val="FFFFFF">
                    <a:alpha val="100000"/>
                  </a:srgbClr>
                </a:solidFill>
                <a:latin typeface="맑은 고딕"/>
                <a:ea typeface="맑은 고딕"/>
              </a:rPr>
              <a:t>| 요구사항 정의서</a:t>
            </a:r>
            <a:endParaRPr kumimoji="0" lang="ko-KR" altLang="en-US" sz="1700" b="1" i="0" u="none">
              <a:solidFill>
                <a:srgbClr val="FFFFFF">
                  <a:alpha val="100000"/>
                </a:srgbClr>
              </a:solidFill>
              <a:latin typeface="맑은 고딕"/>
              <a:ea typeface="맑은 고딕"/>
            </a:endParaRPr>
          </a:p>
        </p:txBody>
      </p:sp>
      <p:pic>
        <p:nvPicPr>
          <p:cNvPr id="12296" name="그림 12295"/>
          <p:cNvPicPr>
            <a:picLocks noChangeAspect="1"/>
          </p:cNvPicPr>
          <p:nvPr/>
        </p:nvPicPr>
        <p:blipFill rotWithShape="1">
          <a:blip r:embed="rId2">
            <a:lum/>
          </a:blip>
          <a:stretch>
            <a:fillRect/>
          </a:stretch>
        </p:blipFill>
        <p:spPr>
          <a:xfrm>
            <a:off x="8658247" y="468253"/>
            <a:ext cx="455526" cy="158689"/>
          </a:xfrm>
          <a:prstGeom prst="rect">
            <a:avLst/>
          </a:prstGeom>
          <a:noFill/>
          <a:ln>
            <a:noFill/>
          </a:ln>
        </p:spPr>
      </p:pic>
      <p:sp>
        <p:nvSpPr>
          <p:cNvPr id="12297" name="자유형: 도형 12296"/>
          <p:cNvSpPr/>
          <p:nvPr/>
        </p:nvSpPr>
        <p:spPr>
          <a:xfrm>
            <a:off x="-569729" y="-568166"/>
            <a:ext cx="1164911" cy="1150678"/>
          </a:xfrm>
          <a:custGeom>
            <a:avLst/>
            <a:gdLst>
              <a:gd name="T0" fmla="*/ 0 w 735"/>
              <a:gd name="T1" fmla="*/ 0 h 726"/>
              <a:gd name="T2" fmla="*/ 735 w 735"/>
              <a:gd name="T3" fmla="*/ 726 h 726"/>
            </a:gdLst>
            <a:ahLst/>
            <a:cxnLst/>
            <a:rect l="T0" t="T1" r="T2" b="T3"/>
            <a:pathLst>
              <a:path w="735" h="726">
                <a:moveTo>
                  <a:pt x="0" y="720"/>
                </a:moveTo>
                <a:cubicBezTo>
                  <a:pt x="401" y="726"/>
                  <a:pt x="731" y="406"/>
                  <a:pt x="735" y="4"/>
                </a:cubicBezTo>
                <a:cubicBezTo>
                  <a:pt x="735" y="4"/>
                  <a:pt x="735" y="0"/>
                  <a:pt x="735" y="0"/>
                </a:cubicBezTo>
                <a:lnTo>
                  <a:pt x="377" y="0"/>
                </a:lnTo>
                <a:cubicBezTo>
                  <a:pt x="377" y="197"/>
                  <a:pt x="210" y="361"/>
                  <a:pt x="4" y="361"/>
                </a:cubicBezTo>
                <a:quadBezTo>
                  <a:pt x="4" y="361"/>
                  <a:pt x="2" y="361"/>
                </a:quadBezTo>
                <a:lnTo>
                  <a:pt x="0" y="720"/>
                </a:lnTo>
                <a:close/>
              </a:path>
            </a:pathLst>
          </a:custGeom>
          <a:solidFill>
            <a:srgbClr val="FFFFFF">
              <a:alpha val="100000"/>
            </a:srgbClr>
          </a:solidFill>
          <a:ln w="25731" cap="flat" cmpd="sng" algn="ctr">
            <a:solidFill>
              <a:srgbClr val="FFFFFF">
                <a:alpha val="100000"/>
              </a:srgbClr>
            </a:solidFill>
            <a:prstDash val="solid"/>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맑은 고딕"/>
              <a:ea typeface="맑은 고딕"/>
            </a:endParaRPr>
          </a:p>
        </p:txBody>
      </p:sp>
      <p:pic>
        <p:nvPicPr>
          <p:cNvPr id="12299" name="그림 12298"/>
          <p:cNvPicPr>
            <a:picLocks noChangeAspect="1"/>
          </p:cNvPicPr>
          <p:nvPr/>
        </p:nvPicPr>
        <p:blipFill rotWithShape="1">
          <a:blip r:embed="rId3">
            <a:lum/>
          </a:blip>
          <a:stretch>
            <a:fillRect/>
          </a:stretch>
        </p:blipFill>
        <p:spPr>
          <a:xfrm>
            <a:off x="8097950" y="117440"/>
            <a:ext cx="868185" cy="279366"/>
          </a:xfrm>
          <a:prstGeom prst="rect">
            <a:avLst/>
          </a:prstGeom>
          <a:noFill/>
          <a:ln>
            <a:noFill/>
          </a:ln>
        </p:spPr>
      </p:pic>
      <p:graphicFrame>
        <p:nvGraphicFramePr>
          <p:cNvPr id="12300" name="표 12299"/>
          <p:cNvGraphicFramePr/>
          <p:nvPr/>
        </p:nvGraphicFramePr>
        <p:xfrm>
          <a:off x="260277" y="1815744"/>
          <a:ext cx="8599586" cy="4231455"/>
        </p:xfrm>
        <a:graphic>
          <a:graphicData uri="http://schemas.openxmlformats.org/drawingml/2006/table">
            <a:tbl>
              <a:tblPr firstRow="1" bandRow="1"/>
              <a:tblGrid>
                <a:gridCol w="939656">
                  <a:extLst>
                    <a:ext uri="{9D8B030D-6E8A-4147-A177-3AD203B41FA5}">
                      <a16:colId xmlns:a16="http://schemas.microsoft.com/office/drawing/2014/main" val="20000"/>
                    </a:ext>
                  </a:extLst>
                </a:gridCol>
                <a:gridCol w="2422197">
                  <a:extLst>
                    <a:ext uri="{9D8B030D-6E8A-4147-A177-3AD203B41FA5}">
                      <a16:colId xmlns:a16="http://schemas.microsoft.com/office/drawing/2014/main" val="20001"/>
                    </a:ext>
                  </a:extLst>
                </a:gridCol>
                <a:gridCol w="5237733">
                  <a:extLst>
                    <a:ext uri="{9D8B030D-6E8A-4147-A177-3AD203B41FA5}">
                      <a16:colId xmlns:a16="http://schemas.microsoft.com/office/drawing/2014/main" val="20002"/>
                    </a:ext>
                  </a:extLst>
                </a:gridCol>
              </a:tblGrid>
              <a:tr h="334929">
                <a:tc>
                  <a:txBody>
                    <a:bodyPr/>
                    <a:lstStyle/>
                    <a:p>
                      <a:pPr marL="0" lvl="0" indent="0" algn="ctr" defTabSz="1028836" rtl="0" eaLnBrk="1" latinLnBrk="1" hangingPunct="1">
                        <a:lnSpc>
                          <a:spcPct val="100000"/>
                        </a:lnSpc>
                        <a:spcBef>
                          <a:spcPct val="0"/>
                        </a:spcBef>
                        <a:spcAft>
                          <a:spcPct val="0"/>
                        </a:spcAft>
                        <a:buNone/>
                        <a:defRPr/>
                      </a:pPr>
                      <a:r>
                        <a:rPr kumimoji="1" lang="ko-KR" altLang="en-US" sz="1400" b="0" i="0" u="none" baseline="0">
                          <a:solidFill>
                            <a:srgbClr val="000000">
                              <a:alpha val="100000"/>
                            </a:srgbClr>
                          </a:solidFill>
                        </a:rPr>
                        <a:t>구분</a:t>
                      </a:r>
                      <a:endParaRPr kumimoji="1" lang="ko-KR" altLang="en-US" sz="1400" b="0" i="0" u="none">
                        <a:solidFill>
                          <a:srgbClr val="000000">
                            <a:alpha val="100000"/>
                          </a:srgbClr>
                        </a:solidFill>
                      </a:endParaRP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solidFill>
                      <a:srgbClr val="C1D6ED">
                        <a:alpha val="100000"/>
                      </a:srgbClr>
                    </a:solidFill>
                  </a:tcPr>
                </a:tc>
                <a:tc>
                  <a:txBody>
                    <a:bodyPr/>
                    <a:lstStyle/>
                    <a:p>
                      <a:pPr marL="0" lvl="0" indent="0" algn="ctr" defTabSz="1028836" rtl="0" eaLnBrk="1" latinLnBrk="1" hangingPunct="1">
                        <a:lnSpc>
                          <a:spcPct val="100000"/>
                        </a:lnSpc>
                        <a:spcBef>
                          <a:spcPct val="0"/>
                        </a:spcBef>
                        <a:spcAft>
                          <a:spcPct val="0"/>
                        </a:spcAft>
                        <a:buNone/>
                        <a:defRPr/>
                      </a:pPr>
                      <a:r>
                        <a:rPr kumimoji="1" lang="ko-KR" altLang="en-US" sz="1400" b="0" i="0" u="none" baseline="0">
                          <a:solidFill>
                            <a:srgbClr val="000000">
                              <a:alpha val="100000"/>
                            </a:srgbClr>
                          </a:solidFill>
                        </a:rPr>
                        <a:t>기능</a:t>
                      </a:r>
                      <a:endParaRPr kumimoji="1" lang="ko-KR" altLang="en-US" sz="1400" b="0" i="0" u="none">
                        <a:solidFill>
                          <a:srgbClr val="000000">
                            <a:alpha val="100000"/>
                          </a:srgbClr>
                        </a:solidFill>
                      </a:endParaRP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solidFill>
                      <a:srgbClr val="C1D6ED">
                        <a:alpha val="100000"/>
                      </a:srgbClr>
                    </a:solidFill>
                  </a:tcPr>
                </a:tc>
                <a:tc>
                  <a:txBody>
                    <a:bodyPr/>
                    <a:lstStyle/>
                    <a:p>
                      <a:pPr marL="0" lvl="0" indent="0" algn="ctr" defTabSz="1028836" rtl="0" eaLnBrk="1" latinLnBrk="1" hangingPunct="1">
                        <a:lnSpc>
                          <a:spcPct val="100000"/>
                        </a:lnSpc>
                        <a:spcBef>
                          <a:spcPct val="0"/>
                        </a:spcBef>
                        <a:spcAft>
                          <a:spcPct val="0"/>
                        </a:spcAft>
                        <a:buNone/>
                        <a:defRPr/>
                      </a:pPr>
                      <a:r>
                        <a:rPr kumimoji="1" lang="ko-KR" altLang="en-US" sz="1400" b="0" i="0" u="none" baseline="0">
                          <a:solidFill>
                            <a:srgbClr val="000000">
                              <a:alpha val="100000"/>
                            </a:srgbClr>
                          </a:solidFill>
                        </a:rPr>
                        <a:t>설명</a:t>
                      </a:r>
                      <a:endParaRPr kumimoji="1" lang="ko-KR" altLang="en-US" sz="1400" b="0" i="0" u="none">
                        <a:solidFill>
                          <a:srgbClr val="000000">
                            <a:alpha val="100000"/>
                          </a:srgbClr>
                        </a:solidFill>
                      </a:endParaRP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solidFill>
                      <a:srgbClr val="C1D6ED">
                        <a:alpha val="100000"/>
                      </a:srgbClr>
                    </a:solidFill>
                  </a:tcPr>
                </a:tc>
                <a:extLst>
                  <a:ext uri="{0D108BD9-81ED-4DB2-BD59-A6C34878D82A}">
                    <a16:rowId xmlns:a16="http://schemas.microsoft.com/office/drawing/2014/main" val="10000"/>
                  </a:ext>
                </a:extLst>
              </a:tr>
              <a:tr h="677766">
                <a:tc>
                  <a:txBody>
                    <a:bodyPr/>
                    <a:lstStyle/>
                    <a:p>
                      <a:pPr marL="0" lvl="0" indent="0" algn="ctr" defTabSz="1028836" rtl="0" eaLnBrk="1" latinLnBrk="1" hangingPunct="1">
                        <a:lnSpc>
                          <a:spcPct val="100000"/>
                        </a:lnSpc>
                        <a:spcBef>
                          <a:spcPct val="0"/>
                        </a:spcBef>
                        <a:spcAft>
                          <a:spcPct val="0"/>
                        </a:spcAft>
                        <a:buNone/>
                        <a:defRPr/>
                      </a:pPr>
                      <a:r>
                        <a:rPr kumimoji="1" lang="en-US" altLang="ko-KR" sz="1400" b="0" i="0" u="none" baseline="0">
                          <a:solidFill>
                            <a:srgbClr val="000000">
                              <a:alpha val="100000"/>
                            </a:srgbClr>
                          </a:solidFill>
                        </a:rPr>
                        <a:t>H/W</a:t>
                      </a:r>
                      <a:endParaRPr kumimoji="1" lang="en-US" altLang="ko-KR" sz="1400" b="0" i="0" u="none">
                        <a:solidFill>
                          <a:srgbClr val="000000">
                            <a:alpha val="100000"/>
                          </a:srgbClr>
                        </a:solidFill>
                      </a:endParaRP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tc>
                  <a:txBody>
                    <a:bodyPr/>
                    <a:lstStyle/>
                    <a:p>
                      <a:pPr marL="0" lvl="0" indent="0" algn="ctr" defTabSz="393752" rtl="0" eaLnBrk="1" latinLnBrk="1" hangingPunct="1">
                        <a:lnSpc>
                          <a:spcPct val="100000"/>
                        </a:lnSpc>
                        <a:spcBef>
                          <a:spcPct val="0"/>
                        </a:spcBef>
                        <a:spcAft>
                          <a:spcPct val="0"/>
                        </a:spcAft>
                        <a:buNone/>
                        <a:defRPr/>
                      </a:pPr>
                      <a:r>
                        <a:rPr kumimoji="1" lang="ko-KR" altLang="en-US" sz="1400" b="0" i="0" u="none" baseline="0">
                          <a:solidFill>
                            <a:srgbClr val="000000">
                              <a:alpha val="100000"/>
                            </a:srgbClr>
                          </a:solidFill>
                        </a:rPr>
                        <a:t>델타로봇</a:t>
                      </a:r>
                      <a:endParaRPr kumimoji="1" lang="ko-KR" altLang="en-US" sz="1400" b="0" i="0" u="none">
                        <a:solidFill>
                          <a:srgbClr val="000000">
                            <a:alpha val="100000"/>
                          </a:srgbClr>
                        </a:solidFill>
                      </a:endParaRP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tc>
                  <a:txBody>
                    <a:bodyPr/>
                    <a:lstStyle/>
                    <a:p>
                      <a:pPr marL="0" lvl="0" indent="0" algn="l" defTabSz="393752" rtl="0" eaLnBrk="1" latinLnBrk="1" hangingPunct="1">
                        <a:lnSpc>
                          <a:spcPct val="100000"/>
                        </a:lnSpc>
                        <a:spcBef>
                          <a:spcPct val="0"/>
                        </a:spcBef>
                        <a:spcAft>
                          <a:spcPct val="0"/>
                        </a:spcAft>
                        <a:buNone/>
                        <a:defRPr/>
                      </a:pPr>
                      <a:r>
                        <a:rPr kumimoji="1" lang="en-US" altLang="ko-KR" sz="1400" b="0" i="0" u="none" baseline="0">
                          <a:solidFill>
                            <a:srgbClr val="000000">
                              <a:alpha val="100000"/>
                            </a:srgbClr>
                          </a:solidFill>
                        </a:rPr>
                        <a:t>높은 정밀도와 속도로 물품을 Pick and Place 작업을 수행한다.</a:t>
                      </a:r>
                      <a:endParaRPr kumimoji="1" lang="en-US" altLang="ko-KR" sz="1400" b="0" i="0" u="none">
                        <a:solidFill>
                          <a:srgbClr val="000000">
                            <a:alpha val="100000"/>
                          </a:srgbClr>
                        </a:solidFill>
                      </a:endParaRP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extLst>
                  <a:ext uri="{0D108BD9-81ED-4DB2-BD59-A6C34878D82A}">
                    <a16:rowId xmlns:a16="http://schemas.microsoft.com/office/drawing/2014/main" val="10001"/>
                  </a:ext>
                </a:extLst>
              </a:tr>
              <a:tr h="993621">
                <a:tc>
                  <a:txBody>
                    <a:bodyPr/>
                    <a:lstStyle/>
                    <a:p>
                      <a:pPr marL="0" lvl="0" indent="0" algn="ctr" defTabSz="393752" rtl="0" eaLnBrk="1" latinLnBrk="1" hangingPunct="1">
                        <a:lnSpc>
                          <a:spcPct val="100000"/>
                        </a:lnSpc>
                        <a:spcBef>
                          <a:spcPct val="0"/>
                        </a:spcBef>
                        <a:spcAft>
                          <a:spcPct val="0"/>
                        </a:spcAft>
                        <a:buNone/>
                        <a:defRPr/>
                      </a:pPr>
                      <a:r>
                        <a:rPr kumimoji="1" lang="en-US" altLang="ko-KR" sz="1400" b="0" i="0" u="none" baseline="0">
                          <a:solidFill>
                            <a:srgbClr val="000000">
                              <a:alpha val="100000"/>
                            </a:srgbClr>
                          </a:solidFill>
                        </a:rPr>
                        <a:t>H/W</a:t>
                      </a:r>
                      <a:endParaRPr kumimoji="1" lang="en-US" altLang="ko-KR" sz="1400" b="0" i="0" u="none">
                        <a:solidFill>
                          <a:srgbClr val="000000">
                            <a:alpha val="100000"/>
                          </a:srgbClr>
                        </a:solidFill>
                      </a:endParaRP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tc>
                  <a:txBody>
                    <a:bodyPr/>
                    <a:lstStyle/>
                    <a:p>
                      <a:pPr marL="0" lvl="0" indent="0" algn="ctr" defTabSz="393752" rtl="0" eaLnBrk="1" latinLnBrk="1" hangingPunct="1">
                        <a:lnSpc>
                          <a:spcPct val="100000"/>
                        </a:lnSpc>
                        <a:spcBef>
                          <a:spcPct val="0"/>
                        </a:spcBef>
                        <a:spcAft>
                          <a:spcPct val="0"/>
                        </a:spcAft>
                        <a:buNone/>
                        <a:defRPr/>
                      </a:pPr>
                      <a:r>
                        <a:rPr kumimoji="1" lang="ko-KR" altLang="en-US" sz="1400" b="0" i="0" u="none" baseline="0">
                          <a:solidFill>
                            <a:srgbClr val="000000">
                              <a:alpha val="100000"/>
                            </a:srgbClr>
                          </a:solidFill>
                        </a:rPr>
                        <a:t>Pick and Place 작업</a:t>
                      </a:r>
                      <a:endParaRPr kumimoji="1" lang="ko-KR" altLang="en-US" sz="1400" b="0" i="0" u="none">
                        <a:solidFill>
                          <a:srgbClr val="000000">
                            <a:alpha val="100000"/>
                          </a:srgbClr>
                        </a:solidFill>
                      </a:endParaRP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tc>
                  <a:txBody>
                    <a:bodyPr/>
                    <a:lstStyle/>
                    <a:p>
                      <a:pPr marL="0" lvl="0" indent="0" algn="l" defTabSz="393752" rtl="0" eaLnBrk="1" latinLnBrk="1" hangingPunct="1">
                        <a:lnSpc>
                          <a:spcPct val="100000"/>
                        </a:lnSpc>
                        <a:spcBef>
                          <a:spcPct val="0"/>
                        </a:spcBef>
                        <a:spcAft>
                          <a:spcPct val="0"/>
                        </a:spcAft>
                        <a:buNone/>
                        <a:defRPr/>
                      </a:pPr>
                      <a:r>
                        <a:rPr kumimoji="1" lang="ko-KR" altLang="en-US" sz="1400" b="0" i="0" u="none" baseline="0">
                          <a:solidFill>
                            <a:srgbClr val="000000">
                              <a:alpha val="100000"/>
                            </a:srgbClr>
                          </a:solidFill>
                        </a:rPr>
                        <a:t>델타 로봇은 물품의 분류와 적재 작업을 수행함과 동시에 </a:t>
                      </a:r>
                    </a:p>
                    <a:p>
                      <a:pPr marL="0" lvl="0" indent="0" algn="l" defTabSz="393752" rtl="0" eaLnBrk="1" latinLnBrk="1" hangingPunct="1">
                        <a:lnSpc>
                          <a:spcPct val="100000"/>
                        </a:lnSpc>
                        <a:spcBef>
                          <a:spcPct val="0"/>
                        </a:spcBef>
                        <a:spcAft>
                          <a:spcPct val="0"/>
                        </a:spcAft>
                        <a:buNone/>
                        <a:defRPr/>
                      </a:pPr>
                      <a:r>
                        <a:rPr kumimoji="1" lang="ko-KR" altLang="en-US" sz="1400" b="0" i="0" u="none" baseline="0">
                          <a:solidFill>
                            <a:srgbClr val="000000">
                              <a:alpha val="100000"/>
                            </a:srgbClr>
                          </a:solidFill>
                        </a:rPr>
                        <a:t>하나의 'Pick' 공간과 두 개의 'Place' 공간으로 구성되어 있어, 물품을 효율적으로 분류하고 적재 가능</a:t>
                      </a:r>
                      <a:endParaRPr kumimoji="1" lang="ko-KR" altLang="en-US" sz="1400" b="0" i="0" u="none">
                        <a:solidFill>
                          <a:srgbClr val="000000">
                            <a:alpha val="100000"/>
                          </a:srgbClr>
                        </a:solidFill>
                      </a:endParaRP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extLst>
                  <a:ext uri="{0D108BD9-81ED-4DB2-BD59-A6C34878D82A}">
                    <a16:rowId xmlns:a16="http://schemas.microsoft.com/office/drawing/2014/main" val="10002"/>
                  </a:ext>
                </a:extLst>
              </a:tr>
              <a:tr h="677766">
                <a:tc>
                  <a:txBody>
                    <a:bodyPr/>
                    <a:lstStyle/>
                    <a:p>
                      <a:pPr marL="0" lvl="0" indent="0" algn="ctr" defTabSz="393752" rtl="0" eaLnBrk="1" latinLnBrk="1" hangingPunct="1">
                        <a:lnSpc>
                          <a:spcPct val="100000"/>
                        </a:lnSpc>
                        <a:spcBef>
                          <a:spcPct val="0"/>
                        </a:spcBef>
                        <a:spcAft>
                          <a:spcPct val="0"/>
                        </a:spcAft>
                        <a:buNone/>
                        <a:defRPr/>
                      </a:pPr>
                      <a:r>
                        <a:rPr kumimoji="1" lang="en-US" altLang="ko-KR" sz="1400" b="0" i="0" u="none" baseline="0">
                          <a:solidFill>
                            <a:srgbClr val="000000">
                              <a:alpha val="100000"/>
                            </a:srgbClr>
                          </a:solidFill>
                        </a:rPr>
                        <a:t>H/W</a:t>
                      </a:r>
                      <a:endParaRPr kumimoji="1" lang="en-US" altLang="ko-KR" sz="1400" b="0" i="0" u="none">
                        <a:solidFill>
                          <a:srgbClr val="000000">
                            <a:alpha val="100000"/>
                          </a:srgbClr>
                        </a:solidFill>
                      </a:endParaRP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tc>
                  <a:txBody>
                    <a:bodyPr/>
                    <a:lstStyle/>
                    <a:p>
                      <a:pPr marL="0" lvl="0" indent="0" algn="ctr" defTabSz="393752" rtl="0" eaLnBrk="1" latinLnBrk="1" hangingPunct="1">
                        <a:lnSpc>
                          <a:spcPct val="100000"/>
                        </a:lnSpc>
                        <a:spcBef>
                          <a:spcPct val="0"/>
                        </a:spcBef>
                        <a:spcAft>
                          <a:spcPct val="0"/>
                        </a:spcAft>
                        <a:buNone/>
                        <a:defRPr/>
                      </a:pPr>
                      <a:r>
                        <a:rPr kumimoji="1" lang="ko-KR" altLang="en-US" sz="1400" b="0" i="0" u="none" baseline="0">
                          <a:solidFill>
                            <a:srgbClr val="000000">
                              <a:alpha val="100000"/>
                            </a:srgbClr>
                          </a:solidFill>
                        </a:rPr>
                        <a:t>Pick and Place 위치 정확성</a:t>
                      </a:r>
                      <a:endParaRPr kumimoji="1" lang="ko-KR" altLang="en-US" sz="1400" b="0" i="0" u="none">
                        <a:solidFill>
                          <a:srgbClr val="000000">
                            <a:alpha val="100000"/>
                          </a:srgbClr>
                        </a:solidFill>
                      </a:endParaRP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tc>
                  <a:txBody>
                    <a:bodyPr/>
                    <a:lstStyle/>
                    <a:p>
                      <a:pPr marL="0" lvl="0" indent="0" algn="l" defTabSz="393752" rtl="0" eaLnBrk="1" latinLnBrk="1" hangingPunct="1">
                        <a:lnSpc>
                          <a:spcPct val="100000"/>
                        </a:lnSpc>
                        <a:spcBef>
                          <a:spcPct val="0"/>
                        </a:spcBef>
                        <a:spcAft>
                          <a:spcPct val="0"/>
                        </a:spcAft>
                        <a:buNone/>
                        <a:defRPr/>
                      </a:pPr>
                      <a:r>
                        <a:rPr kumimoji="1" lang="en-US" altLang="ko-KR" sz="1400" b="0" i="0" u="none" baseline="0">
                          <a:solidFill>
                            <a:srgbClr val="000000">
                              <a:alpha val="100000"/>
                            </a:srgbClr>
                          </a:solidFill>
                        </a:rPr>
                        <a:t>실제 테스트를 통해 실제 위치 오차를 제어하여 최소화한다.</a:t>
                      </a:r>
                      <a:endParaRPr kumimoji="1" lang="en-US" altLang="ko-KR" sz="1400" b="0" i="0" u="none">
                        <a:solidFill>
                          <a:srgbClr val="000000">
                            <a:alpha val="100000"/>
                          </a:srgbClr>
                        </a:solidFill>
                      </a:endParaRP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extLst>
                  <a:ext uri="{0D108BD9-81ED-4DB2-BD59-A6C34878D82A}">
                    <a16:rowId xmlns:a16="http://schemas.microsoft.com/office/drawing/2014/main" val="10003"/>
                  </a:ext>
                </a:extLst>
              </a:tr>
              <a:tr h="815853">
                <a:tc>
                  <a:txBody>
                    <a:bodyPr/>
                    <a:lstStyle/>
                    <a:p>
                      <a:pPr marL="0" lvl="0" indent="0" algn="ctr" defTabSz="393752" rtl="0" eaLnBrk="1" latinLnBrk="1" hangingPunct="1">
                        <a:lnSpc>
                          <a:spcPct val="100000"/>
                        </a:lnSpc>
                        <a:spcBef>
                          <a:spcPct val="0"/>
                        </a:spcBef>
                        <a:spcAft>
                          <a:spcPct val="0"/>
                        </a:spcAft>
                        <a:buNone/>
                        <a:defRPr/>
                      </a:pPr>
                      <a:r>
                        <a:rPr kumimoji="1" lang="en-US" altLang="ko-KR" sz="1400" b="0" i="0" u="none" baseline="0">
                          <a:solidFill>
                            <a:srgbClr val="000000">
                              <a:alpha val="100000"/>
                            </a:srgbClr>
                          </a:solidFill>
                        </a:rPr>
                        <a:t>H/W</a:t>
                      </a:r>
                      <a:endParaRPr kumimoji="1" lang="en-US" altLang="ko-KR" sz="1400" b="0" i="0" u="none">
                        <a:solidFill>
                          <a:srgbClr val="000000">
                            <a:alpha val="100000"/>
                          </a:srgbClr>
                        </a:solidFill>
                      </a:endParaRP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tc>
                  <a:txBody>
                    <a:bodyPr/>
                    <a:lstStyle/>
                    <a:p>
                      <a:pPr marL="0" lvl="0" indent="0" algn="ctr" defTabSz="393752" rtl="0" eaLnBrk="1" latinLnBrk="1" hangingPunct="1">
                        <a:lnSpc>
                          <a:spcPct val="100000"/>
                        </a:lnSpc>
                        <a:spcBef>
                          <a:spcPct val="0"/>
                        </a:spcBef>
                        <a:spcAft>
                          <a:spcPct val="0"/>
                        </a:spcAft>
                        <a:buNone/>
                        <a:defRPr/>
                      </a:pPr>
                      <a:r>
                        <a:rPr kumimoji="1" lang="ko-KR" altLang="en-US" sz="1400" b="0" i="0" u="none" baseline="0">
                          <a:solidFill>
                            <a:srgbClr val="000000">
                              <a:alpha val="100000"/>
                            </a:srgbClr>
                          </a:solidFill>
                        </a:rPr>
                        <a:t>솔레노이드 밸브 </a:t>
                      </a:r>
                      <a:endParaRPr kumimoji="1" lang="ko-KR" altLang="en-US" sz="1400" b="0" i="0" u="none">
                        <a:solidFill>
                          <a:srgbClr val="000000">
                            <a:alpha val="100000"/>
                          </a:srgbClr>
                        </a:solidFill>
                      </a:endParaRP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tc>
                  <a:txBody>
                    <a:bodyPr/>
                    <a:lstStyle/>
                    <a:p>
                      <a:pPr marL="0" lvl="0" indent="0" algn="just" defTabSz="393752" rtl="0" eaLnBrk="1" latinLnBrk="1" hangingPunct="1">
                        <a:lnSpc>
                          <a:spcPct val="100000"/>
                        </a:lnSpc>
                        <a:spcBef>
                          <a:spcPct val="0"/>
                        </a:spcBef>
                        <a:spcAft>
                          <a:spcPct val="0"/>
                        </a:spcAft>
                        <a:buNone/>
                        <a:defRPr/>
                      </a:pPr>
                      <a:r>
                        <a:rPr kumimoji="1" lang="en-US" altLang="ko-KR" sz="1400" b="0" i="0" u="none" baseline="0">
                          <a:solidFill>
                            <a:srgbClr val="000000">
                              <a:alpha val="100000"/>
                            </a:srgbClr>
                          </a:solidFill>
                        </a:rPr>
                        <a:t>솔레노이드 밸브를 이용해 공압펌프를 제어함으로써 물품을 흡착하여 이동시키는 데 사용해 안정적으로 처리할 수 있다. </a:t>
                      </a:r>
                      <a:endParaRPr kumimoji="1" lang="en-US" altLang="ko-KR" sz="1400" b="0" i="0" u="none">
                        <a:solidFill>
                          <a:srgbClr val="000000">
                            <a:alpha val="100000"/>
                          </a:srgbClr>
                        </a:solidFill>
                      </a:endParaRP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extLst>
                  <a:ext uri="{0D108BD9-81ED-4DB2-BD59-A6C34878D82A}">
                    <a16:rowId xmlns:a16="http://schemas.microsoft.com/office/drawing/2014/main" val="10004"/>
                  </a:ext>
                </a:extLst>
              </a:tr>
              <a:tr h="677766">
                <a:tc>
                  <a:txBody>
                    <a:bodyPr/>
                    <a:lstStyle/>
                    <a:p>
                      <a:pPr marL="0" lvl="0" indent="0" algn="ctr" defTabSz="393752" rtl="0" eaLnBrk="1" latinLnBrk="1" hangingPunct="1">
                        <a:lnSpc>
                          <a:spcPct val="100000"/>
                        </a:lnSpc>
                        <a:spcBef>
                          <a:spcPct val="0"/>
                        </a:spcBef>
                        <a:spcAft>
                          <a:spcPct val="0"/>
                        </a:spcAft>
                        <a:buNone/>
                        <a:defRPr/>
                      </a:pPr>
                      <a:r>
                        <a:rPr kumimoji="1" lang="en-US" altLang="ko-KR" sz="1400" b="0" i="0" u="none" baseline="0">
                          <a:solidFill>
                            <a:srgbClr val="000000">
                              <a:alpha val="100000"/>
                            </a:srgbClr>
                          </a:solidFill>
                        </a:rPr>
                        <a:t>H/W</a:t>
                      </a:r>
                      <a:endParaRPr kumimoji="1" lang="en-US" altLang="ko-KR" sz="1400" b="0" i="0" u="none">
                        <a:solidFill>
                          <a:srgbClr val="000000">
                            <a:alpha val="100000"/>
                          </a:srgbClr>
                        </a:solidFill>
                      </a:endParaRP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tc>
                  <a:txBody>
                    <a:bodyPr/>
                    <a:lstStyle/>
                    <a:p>
                      <a:pPr marL="0" lvl="0" indent="0" algn="ctr" defTabSz="393752" rtl="0" eaLnBrk="1" latinLnBrk="1" hangingPunct="1">
                        <a:lnSpc>
                          <a:spcPct val="100000"/>
                        </a:lnSpc>
                        <a:spcBef>
                          <a:spcPct val="0"/>
                        </a:spcBef>
                        <a:spcAft>
                          <a:spcPct val="0"/>
                        </a:spcAft>
                        <a:buNone/>
                        <a:defRPr/>
                      </a:pPr>
                      <a:r>
                        <a:rPr kumimoji="1" lang="ko-KR" altLang="en-US" sz="1400" b="0" i="0" u="none" baseline="0">
                          <a:solidFill>
                            <a:srgbClr val="000000">
                              <a:alpha val="100000"/>
                            </a:srgbClr>
                          </a:solidFill>
                        </a:rPr>
                        <a:t>비상정지스위치</a:t>
                      </a:r>
                      <a:endParaRPr kumimoji="1" lang="ko-KR" altLang="en-US" sz="1400" b="0" i="0" u="none">
                        <a:solidFill>
                          <a:srgbClr val="000000">
                            <a:alpha val="100000"/>
                          </a:srgbClr>
                        </a:solidFill>
                      </a:endParaRP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tc>
                  <a:txBody>
                    <a:bodyPr/>
                    <a:lstStyle/>
                    <a:p>
                      <a:pPr marL="0" lvl="0" indent="0" algn="l" defTabSz="393752" rtl="0" eaLnBrk="1" latinLnBrk="1" hangingPunct="1">
                        <a:lnSpc>
                          <a:spcPct val="100000"/>
                        </a:lnSpc>
                        <a:spcBef>
                          <a:spcPct val="0"/>
                        </a:spcBef>
                        <a:spcAft>
                          <a:spcPct val="0"/>
                        </a:spcAft>
                        <a:buNone/>
                        <a:defRPr/>
                      </a:pPr>
                      <a:r>
                        <a:rPr kumimoji="1" lang="en-US" altLang="ko-KR" sz="1400" b="0" i="0" u="none" baseline="0">
                          <a:solidFill>
                            <a:srgbClr val="000000">
                              <a:alpha val="100000"/>
                            </a:srgbClr>
                          </a:solidFill>
                        </a:rPr>
                        <a:t>작업 중 예기치 않은 상황이 발생할 경우, 긴급 정지 버튼을 통해 즉시 로봇의 모든 동작을 멈추게 하여 작업자의 안전을 확보한다.</a:t>
                      </a:r>
                      <a:endParaRPr kumimoji="1" lang="en-US" altLang="ko-KR" sz="1400" b="0" i="0" u="none">
                        <a:solidFill>
                          <a:srgbClr val="000000">
                            <a:alpha val="100000"/>
                          </a:srgbClr>
                        </a:solidFill>
                      </a:endParaRP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937787133"/>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extBox 13315"/>
          <p:cNvSpPr txBox="1"/>
          <p:nvPr/>
        </p:nvSpPr>
        <p:spPr>
          <a:xfrm>
            <a:off x="99969" y="0"/>
            <a:ext cx="3095081" cy="1117411"/>
          </a:xfrm>
          <a:prstGeom prst="rect">
            <a:avLst/>
          </a:prstGeom>
          <a:solidFill>
            <a:srgbClr val="3B5AA8">
              <a:alpha val="100000"/>
            </a:srgbClr>
          </a:solidFill>
          <a:ln>
            <a:noFill/>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맑은 고딕"/>
              <a:ea typeface="맑은 고딕"/>
            </a:endParaRPr>
          </a:p>
        </p:txBody>
      </p:sp>
      <p:cxnSp>
        <p:nvCxnSpPr>
          <p:cNvPr id="13317" name="직선 연결선 13316"/>
          <p:cNvCxnSpPr/>
          <p:nvPr/>
        </p:nvCxnSpPr>
        <p:spPr>
          <a:xfrm>
            <a:off x="415840" y="533280"/>
            <a:ext cx="2591942" cy="0"/>
          </a:xfrm>
          <a:prstGeom prst="line">
            <a:avLst/>
          </a:prstGeom>
          <a:noFill/>
          <a:ln w="28913" cap="flat" cmpd="sng" algn="ctr">
            <a:solidFill>
              <a:srgbClr val="F2F2F2">
                <a:alpha val="100000"/>
              </a:srgbClr>
            </a:solidFill>
            <a:prstDash val="solid"/>
            <a:round/>
            <a:headEnd w="med" len="med"/>
            <a:tailEnd w="med" len="med"/>
          </a:ln>
        </p:spPr>
      </p:cxnSp>
      <p:cxnSp>
        <p:nvCxnSpPr>
          <p:cNvPr id="13318" name="직선 연결선 13317"/>
          <p:cNvCxnSpPr/>
          <p:nvPr/>
        </p:nvCxnSpPr>
        <p:spPr>
          <a:xfrm>
            <a:off x="3268060" y="541262"/>
            <a:ext cx="5320358" cy="0"/>
          </a:xfrm>
          <a:prstGeom prst="line">
            <a:avLst/>
          </a:prstGeom>
          <a:noFill/>
          <a:ln w="28913" cap="flat" cmpd="sng" algn="ctr">
            <a:solidFill>
              <a:srgbClr val="3B5AA8">
                <a:alpha val="100000"/>
              </a:srgbClr>
            </a:solidFill>
            <a:prstDash val="solid"/>
            <a:round/>
            <a:headEnd w="med" len="med"/>
            <a:tailEnd w="med" len="med"/>
          </a:ln>
        </p:spPr>
      </p:cxnSp>
      <p:sp>
        <p:nvSpPr>
          <p:cNvPr id="13319" name="TextBox 13318"/>
          <p:cNvSpPr txBox="1"/>
          <p:nvPr/>
        </p:nvSpPr>
        <p:spPr>
          <a:xfrm>
            <a:off x="315871" y="685662"/>
            <a:ext cx="2807733" cy="296837"/>
          </a:xfrm>
          <a:prstGeom prst="rect">
            <a:avLst/>
          </a:prstGeom>
          <a:noFill/>
          <a:ln>
            <a:noFill/>
          </a:ln>
        </p:spPr>
        <p:txBody>
          <a:bodyPr vert="horz" wrap="square" lIns="91440" tIns="45720" rIns="91440" bIns="45720" anchor="t">
            <a:noAutofit/>
          </a:bodyPr>
          <a:lstStyle/>
          <a:p>
            <a:pPr marL="0" lvl="0" indent="0" algn="l" defTabSz="1028836" rtl="0" eaLnBrk="1" latinLnBrk="1" hangingPunct="1">
              <a:lnSpc>
                <a:spcPct val="100000"/>
              </a:lnSpc>
              <a:spcBef>
                <a:spcPct val="0"/>
              </a:spcBef>
              <a:spcAft>
                <a:spcPct val="0"/>
              </a:spcAft>
              <a:buNone/>
              <a:defRPr/>
            </a:pPr>
            <a:r>
              <a:rPr kumimoji="0" lang="ko-KR" altLang="en-US" sz="1700" b="1" i="0" u="none" baseline="0">
                <a:solidFill>
                  <a:srgbClr val="FFFFFF">
                    <a:alpha val="100000"/>
                  </a:srgbClr>
                </a:solidFill>
                <a:latin typeface="맑은 고딕"/>
                <a:ea typeface="맑은 고딕"/>
              </a:rPr>
              <a:t>| 요구사항 정의서</a:t>
            </a:r>
            <a:endParaRPr kumimoji="0" lang="ko-KR" altLang="en-US" sz="1700" b="1" i="0" u="none">
              <a:solidFill>
                <a:srgbClr val="FFFFFF">
                  <a:alpha val="100000"/>
                </a:srgbClr>
              </a:solidFill>
              <a:latin typeface="맑은 고딕"/>
              <a:ea typeface="맑은 고딕"/>
            </a:endParaRPr>
          </a:p>
        </p:txBody>
      </p:sp>
      <p:pic>
        <p:nvPicPr>
          <p:cNvPr id="13320" name="그림 13319"/>
          <p:cNvPicPr>
            <a:picLocks noChangeAspect="1"/>
          </p:cNvPicPr>
          <p:nvPr/>
        </p:nvPicPr>
        <p:blipFill rotWithShape="1">
          <a:blip r:embed="rId2">
            <a:lum/>
          </a:blip>
          <a:stretch>
            <a:fillRect/>
          </a:stretch>
        </p:blipFill>
        <p:spPr>
          <a:xfrm>
            <a:off x="8658247" y="468253"/>
            <a:ext cx="455526" cy="158689"/>
          </a:xfrm>
          <a:prstGeom prst="rect">
            <a:avLst/>
          </a:prstGeom>
          <a:noFill/>
          <a:ln>
            <a:noFill/>
          </a:ln>
        </p:spPr>
      </p:pic>
      <p:sp>
        <p:nvSpPr>
          <p:cNvPr id="13321" name="자유형: 도형 13320"/>
          <p:cNvSpPr/>
          <p:nvPr/>
        </p:nvSpPr>
        <p:spPr>
          <a:xfrm>
            <a:off x="-569729" y="-568166"/>
            <a:ext cx="1164911" cy="1150678"/>
          </a:xfrm>
          <a:custGeom>
            <a:avLst/>
            <a:gdLst>
              <a:gd name="T0" fmla="*/ 0 w 735"/>
              <a:gd name="T1" fmla="*/ 0 h 726"/>
              <a:gd name="T2" fmla="*/ 735 w 735"/>
              <a:gd name="T3" fmla="*/ 726 h 726"/>
            </a:gdLst>
            <a:ahLst/>
            <a:cxnLst/>
            <a:rect l="T0" t="T1" r="T2" b="T3"/>
            <a:pathLst>
              <a:path w="735" h="726">
                <a:moveTo>
                  <a:pt x="0" y="720"/>
                </a:moveTo>
                <a:cubicBezTo>
                  <a:pt x="401" y="726"/>
                  <a:pt x="731" y="406"/>
                  <a:pt x="735" y="4"/>
                </a:cubicBezTo>
                <a:cubicBezTo>
                  <a:pt x="735" y="4"/>
                  <a:pt x="735" y="0"/>
                  <a:pt x="735" y="0"/>
                </a:cubicBezTo>
                <a:lnTo>
                  <a:pt x="377" y="0"/>
                </a:lnTo>
                <a:cubicBezTo>
                  <a:pt x="377" y="197"/>
                  <a:pt x="210" y="361"/>
                  <a:pt x="4" y="361"/>
                </a:cubicBezTo>
                <a:quadBezTo>
                  <a:pt x="4" y="361"/>
                  <a:pt x="2" y="361"/>
                </a:quadBezTo>
                <a:lnTo>
                  <a:pt x="0" y="720"/>
                </a:lnTo>
                <a:close/>
              </a:path>
            </a:pathLst>
          </a:custGeom>
          <a:solidFill>
            <a:srgbClr val="FFFFFF">
              <a:alpha val="100000"/>
            </a:srgbClr>
          </a:solidFill>
          <a:ln w="25731" cap="flat" cmpd="sng" algn="ctr">
            <a:solidFill>
              <a:srgbClr val="FFFFFF">
                <a:alpha val="100000"/>
              </a:srgbClr>
            </a:solidFill>
            <a:prstDash val="solid"/>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맑은 고딕"/>
              <a:ea typeface="맑은 고딕"/>
            </a:endParaRPr>
          </a:p>
        </p:txBody>
      </p:sp>
      <p:pic>
        <p:nvPicPr>
          <p:cNvPr id="13322" name="그림 13321"/>
          <p:cNvPicPr>
            <a:picLocks noChangeAspect="1"/>
          </p:cNvPicPr>
          <p:nvPr/>
        </p:nvPicPr>
        <p:blipFill rotWithShape="1">
          <a:blip r:embed="rId3">
            <a:lum/>
          </a:blip>
          <a:stretch>
            <a:fillRect/>
          </a:stretch>
        </p:blipFill>
        <p:spPr>
          <a:xfrm>
            <a:off x="8097950" y="117440"/>
            <a:ext cx="868185" cy="279366"/>
          </a:xfrm>
          <a:prstGeom prst="rect">
            <a:avLst/>
          </a:prstGeom>
          <a:noFill/>
          <a:ln>
            <a:noFill/>
          </a:ln>
        </p:spPr>
      </p:pic>
      <p:graphicFrame>
        <p:nvGraphicFramePr>
          <p:cNvPr id="13323" name="표 13322"/>
          <p:cNvGraphicFramePr/>
          <p:nvPr/>
        </p:nvGraphicFramePr>
        <p:xfrm>
          <a:off x="261895" y="1258685"/>
          <a:ext cx="8593238" cy="5422103"/>
        </p:xfrm>
        <a:graphic>
          <a:graphicData uri="http://schemas.openxmlformats.org/drawingml/2006/table">
            <a:tbl>
              <a:tblPr firstRow="1" bandRow="1"/>
              <a:tblGrid>
                <a:gridCol w="917435">
                  <a:extLst>
                    <a:ext uri="{9D8B030D-6E8A-4147-A177-3AD203B41FA5}">
                      <a16:colId xmlns:a16="http://schemas.microsoft.com/office/drawing/2014/main" val="20000"/>
                    </a:ext>
                  </a:extLst>
                </a:gridCol>
                <a:gridCol w="2004674">
                  <a:extLst>
                    <a:ext uri="{9D8B030D-6E8A-4147-A177-3AD203B41FA5}">
                      <a16:colId xmlns:a16="http://schemas.microsoft.com/office/drawing/2014/main" val="20001"/>
                    </a:ext>
                  </a:extLst>
                </a:gridCol>
                <a:gridCol w="5671129">
                  <a:extLst>
                    <a:ext uri="{9D8B030D-6E8A-4147-A177-3AD203B41FA5}">
                      <a16:colId xmlns:a16="http://schemas.microsoft.com/office/drawing/2014/main" val="20002"/>
                    </a:ext>
                  </a:extLst>
                </a:gridCol>
              </a:tblGrid>
              <a:tr h="379371">
                <a:tc>
                  <a:txBody>
                    <a:bodyPr/>
                    <a:lstStyle/>
                    <a:p>
                      <a:pPr marL="0" lvl="0" indent="0" algn="ctr" defTabSz="1028836" rtl="0" eaLnBrk="1" latinLnBrk="1" hangingPunct="1">
                        <a:lnSpc>
                          <a:spcPct val="100000"/>
                        </a:lnSpc>
                        <a:spcBef>
                          <a:spcPct val="0"/>
                        </a:spcBef>
                        <a:spcAft>
                          <a:spcPct val="0"/>
                        </a:spcAft>
                        <a:buNone/>
                        <a:defRPr/>
                      </a:pPr>
                      <a:r>
                        <a:rPr kumimoji="1" lang="ko-KR" altLang="en-US" sz="1400" b="0" i="0" u="none" baseline="0">
                          <a:solidFill>
                            <a:srgbClr val="000000">
                              <a:alpha val="100000"/>
                            </a:srgbClr>
                          </a:solidFill>
                        </a:rPr>
                        <a:t>구분</a:t>
                      </a:r>
                      <a:endParaRPr kumimoji="1" lang="ko-KR" altLang="en-US" sz="1400" b="0" i="0" u="none">
                        <a:solidFill>
                          <a:srgbClr val="000000">
                            <a:alpha val="100000"/>
                          </a:srgbClr>
                        </a:solidFill>
                      </a:endParaRP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solidFill>
                      <a:srgbClr val="C1D6ED">
                        <a:alpha val="100000"/>
                      </a:srgbClr>
                    </a:solidFill>
                  </a:tcPr>
                </a:tc>
                <a:tc>
                  <a:txBody>
                    <a:bodyPr/>
                    <a:lstStyle/>
                    <a:p>
                      <a:pPr marL="0" lvl="0" indent="0" algn="ctr" defTabSz="1028836" rtl="0" eaLnBrk="1" latinLnBrk="1" hangingPunct="1">
                        <a:lnSpc>
                          <a:spcPct val="100000"/>
                        </a:lnSpc>
                        <a:spcBef>
                          <a:spcPct val="0"/>
                        </a:spcBef>
                        <a:spcAft>
                          <a:spcPct val="0"/>
                        </a:spcAft>
                        <a:buNone/>
                        <a:defRPr/>
                      </a:pPr>
                      <a:r>
                        <a:rPr kumimoji="1" lang="ko-KR" altLang="en-US" sz="1400" b="0" i="0" u="none" baseline="0">
                          <a:solidFill>
                            <a:srgbClr val="000000">
                              <a:alpha val="100000"/>
                            </a:srgbClr>
                          </a:solidFill>
                        </a:rPr>
                        <a:t>기능</a:t>
                      </a:r>
                      <a:endParaRPr kumimoji="1" lang="ko-KR" altLang="en-US" sz="1400" b="0" i="0" u="none">
                        <a:solidFill>
                          <a:srgbClr val="000000">
                            <a:alpha val="100000"/>
                          </a:srgbClr>
                        </a:solidFill>
                      </a:endParaRP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solidFill>
                      <a:srgbClr val="C1D6ED">
                        <a:alpha val="100000"/>
                      </a:srgbClr>
                    </a:solidFill>
                  </a:tcPr>
                </a:tc>
                <a:tc>
                  <a:txBody>
                    <a:bodyPr/>
                    <a:lstStyle/>
                    <a:p>
                      <a:pPr marL="0" lvl="0" indent="0" algn="ctr" defTabSz="1028836" rtl="0" eaLnBrk="1" latinLnBrk="1" hangingPunct="1">
                        <a:lnSpc>
                          <a:spcPct val="100000"/>
                        </a:lnSpc>
                        <a:spcBef>
                          <a:spcPct val="0"/>
                        </a:spcBef>
                        <a:spcAft>
                          <a:spcPct val="0"/>
                        </a:spcAft>
                        <a:buNone/>
                        <a:defRPr/>
                      </a:pPr>
                      <a:r>
                        <a:rPr kumimoji="1" lang="ko-KR" altLang="en-US" sz="1400" b="0" i="0" u="none" baseline="0">
                          <a:solidFill>
                            <a:srgbClr val="000000">
                              <a:alpha val="100000"/>
                            </a:srgbClr>
                          </a:solidFill>
                        </a:rPr>
                        <a:t>설명</a:t>
                      </a:r>
                      <a:endParaRPr kumimoji="1" lang="ko-KR" altLang="en-US" sz="1400" b="0" i="0" u="none">
                        <a:solidFill>
                          <a:srgbClr val="000000">
                            <a:alpha val="100000"/>
                          </a:srgbClr>
                        </a:solidFill>
                      </a:endParaRP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solidFill>
                      <a:srgbClr val="C1D6ED">
                        <a:alpha val="100000"/>
                      </a:srgbClr>
                    </a:solidFill>
                  </a:tcPr>
                </a:tc>
                <a:extLst>
                  <a:ext uri="{0D108BD9-81ED-4DB2-BD59-A6C34878D82A}">
                    <a16:rowId xmlns:a16="http://schemas.microsoft.com/office/drawing/2014/main" val="10000"/>
                  </a:ext>
                </a:extLst>
              </a:tr>
              <a:tr h="765063">
                <a:tc>
                  <a:txBody>
                    <a:bodyPr/>
                    <a:lstStyle/>
                    <a:p>
                      <a:pPr marL="0" lvl="0" indent="0" algn="ctr" defTabSz="1028836" rtl="0" eaLnBrk="1" latinLnBrk="1" hangingPunct="1">
                        <a:lnSpc>
                          <a:spcPct val="100000"/>
                        </a:lnSpc>
                        <a:spcBef>
                          <a:spcPct val="0"/>
                        </a:spcBef>
                        <a:spcAft>
                          <a:spcPct val="0"/>
                        </a:spcAft>
                        <a:buNone/>
                        <a:defRPr/>
                      </a:pPr>
                      <a:r>
                        <a:rPr kumimoji="1" lang="en-US" altLang="ko-KR" sz="1400" b="0" i="0" u="none" baseline="0">
                          <a:solidFill>
                            <a:srgbClr val="000000">
                              <a:alpha val="100000"/>
                            </a:srgbClr>
                          </a:solidFill>
                        </a:rPr>
                        <a:t>S/W</a:t>
                      </a:r>
                      <a:endParaRPr kumimoji="1" lang="en-US" altLang="ko-KR" sz="1400" b="0" i="0" u="none">
                        <a:solidFill>
                          <a:srgbClr val="000000">
                            <a:alpha val="100000"/>
                          </a:srgbClr>
                        </a:solidFill>
                      </a:endParaRP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tc>
                  <a:txBody>
                    <a:bodyPr/>
                    <a:lstStyle/>
                    <a:p>
                      <a:pPr marL="0" lvl="0" indent="0" algn="ctr" defTabSz="1028836" rtl="0" eaLnBrk="1" latinLnBrk="1" hangingPunct="1">
                        <a:lnSpc>
                          <a:spcPct val="160000"/>
                        </a:lnSpc>
                        <a:spcBef>
                          <a:spcPct val="0"/>
                        </a:spcBef>
                        <a:spcAft>
                          <a:spcPct val="0"/>
                        </a:spcAft>
                        <a:buNone/>
                        <a:defRPr/>
                      </a:pPr>
                      <a:r>
                        <a:rPr kumimoji="1" lang="en-US" altLang="ko-KR" sz="1400" b="0" i="0" u="none" baseline="0">
                          <a:solidFill>
                            <a:srgbClr val="000000">
                              <a:alpha val="100000"/>
                            </a:srgbClr>
                          </a:solidFill>
                        </a:rPr>
                        <a:t>UI(사용자 인터페이스)</a:t>
                      </a:r>
                      <a:endParaRPr kumimoji="1" lang="en-US" altLang="ko-KR" sz="1400" b="0" i="0" u="none">
                        <a:solidFill>
                          <a:srgbClr val="000000">
                            <a:alpha val="100000"/>
                          </a:srgbClr>
                        </a:solidFill>
                      </a:endParaRP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tc>
                  <a:txBody>
                    <a:bodyPr/>
                    <a:lstStyle/>
                    <a:p>
                      <a:pPr marL="0" lvl="0" indent="0" algn="l" defTabSz="1028836" rtl="0" eaLnBrk="1" latinLnBrk="1" hangingPunct="1">
                        <a:lnSpc>
                          <a:spcPct val="100000"/>
                        </a:lnSpc>
                        <a:spcBef>
                          <a:spcPct val="0"/>
                        </a:spcBef>
                        <a:spcAft>
                          <a:spcPct val="0"/>
                        </a:spcAft>
                        <a:buNone/>
                        <a:defRPr/>
                      </a:pPr>
                      <a:r>
                        <a:rPr kumimoji="1" lang="en-US" altLang="ko-KR" sz="1400" b="0" i="0" u="none" baseline="0">
                          <a:solidFill>
                            <a:srgbClr val="000000">
                              <a:alpha val="100000"/>
                            </a:srgbClr>
                          </a:solidFill>
                        </a:rPr>
                        <a:t>사용자가 선택한 옵션과 비전 시스템에서 인식한 QR 코드 정보를 바탕으로 델타로봇이 물품을 분류하고 적재하며, 작업 진행 중 물품 정보가 UI에 실시간으로 전송한다.</a:t>
                      </a:r>
                      <a:endParaRPr kumimoji="1" lang="en-US" altLang="ko-KR" sz="1400" b="0" i="0" u="none">
                        <a:solidFill>
                          <a:srgbClr val="000000">
                            <a:alpha val="100000"/>
                          </a:srgbClr>
                        </a:solidFill>
                      </a:endParaRP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extLst>
                  <a:ext uri="{0D108BD9-81ED-4DB2-BD59-A6C34878D82A}">
                    <a16:rowId xmlns:a16="http://schemas.microsoft.com/office/drawing/2014/main" val="10001"/>
                  </a:ext>
                </a:extLst>
              </a:tr>
              <a:tr h="1112662">
                <a:tc>
                  <a:txBody>
                    <a:bodyPr/>
                    <a:lstStyle/>
                    <a:p>
                      <a:pPr marL="0" lvl="0" indent="0" algn="ctr" defTabSz="1028836" rtl="0" eaLnBrk="1" latinLnBrk="1" hangingPunct="1">
                        <a:lnSpc>
                          <a:spcPct val="100000"/>
                        </a:lnSpc>
                        <a:spcBef>
                          <a:spcPct val="0"/>
                        </a:spcBef>
                        <a:spcAft>
                          <a:spcPct val="0"/>
                        </a:spcAft>
                        <a:buNone/>
                        <a:defRPr/>
                      </a:pPr>
                      <a:r>
                        <a:rPr kumimoji="1" lang="en-US" altLang="ko-KR" sz="1400" b="0" i="0" u="none" baseline="0">
                          <a:solidFill>
                            <a:srgbClr val="000000">
                              <a:alpha val="100000"/>
                            </a:srgbClr>
                          </a:solidFill>
                        </a:rPr>
                        <a:t>S/W</a:t>
                      </a:r>
                      <a:endParaRPr kumimoji="1" lang="en-US" altLang="ko-KR" sz="1400" b="0" i="0" u="none">
                        <a:solidFill>
                          <a:srgbClr val="000000">
                            <a:alpha val="100000"/>
                          </a:srgbClr>
                        </a:solidFill>
                      </a:endParaRP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tc>
                  <a:txBody>
                    <a:bodyPr/>
                    <a:lstStyle/>
                    <a:p>
                      <a:pPr marL="0" lvl="0" indent="0" algn="ctr" defTabSz="1028836" rtl="0" eaLnBrk="1" latinLnBrk="1" hangingPunct="1">
                        <a:lnSpc>
                          <a:spcPct val="160000"/>
                        </a:lnSpc>
                        <a:spcBef>
                          <a:spcPct val="0"/>
                        </a:spcBef>
                        <a:spcAft>
                          <a:spcPct val="0"/>
                        </a:spcAft>
                        <a:buNone/>
                        <a:defRPr/>
                      </a:pPr>
                      <a:r>
                        <a:rPr kumimoji="1" lang="en-US" altLang="ko-KR" sz="1400" b="0" i="0" u="none" baseline="0">
                          <a:solidFill>
                            <a:srgbClr val="000000">
                              <a:alpha val="100000"/>
                            </a:srgbClr>
                          </a:solidFill>
                        </a:rPr>
                        <a:t>Excel</a:t>
                      </a:r>
                      <a:endParaRPr kumimoji="1" lang="en-US" altLang="ko-KR" sz="1400" b="0" i="0" u="none">
                        <a:solidFill>
                          <a:srgbClr val="000000">
                            <a:alpha val="100000"/>
                          </a:srgbClr>
                        </a:solidFill>
                      </a:endParaRP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tc>
                  <a:txBody>
                    <a:bodyPr/>
                    <a:lstStyle/>
                    <a:p>
                      <a:pPr marL="0" lvl="0" indent="0" algn="just" defTabSz="1028836" rtl="0" eaLnBrk="1" latinLnBrk="1" hangingPunct="1">
                        <a:lnSpc>
                          <a:spcPct val="160000"/>
                        </a:lnSpc>
                        <a:spcBef>
                          <a:spcPct val="0"/>
                        </a:spcBef>
                        <a:spcAft>
                          <a:spcPct val="0"/>
                        </a:spcAft>
                        <a:buNone/>
                        <a:defRPr/>
                      </a:pPr>
                      <a:r>
                        <a:rPr kumimoji="1" lang="en-US" altLang="ko-KR" sz="1400" b="0" i="0" u="none" baseline="0">
                          <a:solidFill>
                            <a:srgbClr val="000000">
                              <a:alpha val="100000"/>
                            </a:srgbClr>
                          </a:solidFill>
                        </a:rPr>
                        <a:t>UI에 입력되는 물품이 위치한 곳, 물품의 고유번호, 해당 물품을 픽업할 차주의 이메일,전화번호 등의 내용들이 엑셀파일로 저장된다. </a:t>
                      </a:r>
                      <a:endParaRPr kumimoji="1" lang="en-US" altLang="ko-KR" sz="1400" b="0" i="0" u="none">
                        <a:solidFill>
                          <a:srgbClr val="000000">
                            <a:alpha val="100000"/>
                          </a:srgbClr>
                        </a:solidFill>
                      </a:endParaRP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extLst>
                  <a:ext uri="{0D108BD9-81ED-4DB2-BD59-A6C34878D82A}">
                    <a16:rowId xmlns:a16="http://schemas.microsoft.com/office/drawing/2014/main" val="10002"/>
                  </a:ext>
                </a:extLst>
              </a:tr>
              <a:tr h="831726">
                <a:tc>
                  <a:txBody>
                    <a:bodyPr/>
                    <a:lstStyle/>
                    <a:p>
                      <a:pPr marL="0" lvl="0" indent="0" algn="ctr" defTabSz="393752" rtl="0" eaLnBrk="1" latinLnBrk="1" hangingPunct="1">
                        <a:lnSpc>
                          <a:spcPct val="100000"/>
                        </a:lnSpc>
                        <a:spcBef>
                          <a:spcPct val="0"/>
                        </a:spcBef>
                        <a:spcAft>
                          <a:spcPct val="0"/>
                        </a:spcAft>
                        <a:buNone/>
                        <a:defRPr/>
                      </a:pPr>
                      <a:r>
                        <a:rPr kumimoji="1" lang="en-US" altLang="ko-KR" sz="1400" b="0" i="0" u="none" baseline="0">
                          <a:solidFill>
                            <a:srgbClr val="000000">
                              <a:alpha val="100000"/>
                            </a:srgbClr>
                          </a:solidFill>
                        </a:rPr>
                        <a:t>S/W</a:t>
                      </a:r>
                      <a:endParaRPr kumimoji="1" lang="en-US" altLang="ko-KR" sz="1400" b="0" i="0" u="none">
                        <a:solidFill>
                          <a:srgbClr val="000000">
                            <a:alpha val="100000"/>
                          </a:srgbClr>
                        </a:solidFill>
                      </a:endParaRP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tc>
                  <a:txBody>
                    <a:bodyPr/>
                    <a:lstStyle/>
                    <a:p>
                      <a:pPr marL="0" lvl="0" indent="0" algn="ctr" defTabSz="1028836" rtl="0" eaLnBrk="1" latinLnBrk="1" hangingPunct="1">
                        <a:lnSpc>
                          <a:spcPct val="160000"/>
                        </a:lnSpc>
                        <a:spcBef>
                          <a:spcPct val="0"/>
                        </a:spcBef>
                        <a:spcAft>
                          <a:spcPct val="0"/>
                        </a:spcAft>
                        <a:buNone/>
                        <a:defRPr/>
                      </a:pPr>
                      <a:r>
                        <a:rPr kumimoji="1" lang="en-US" altLang="ko-KR" sz="1400" b="0" i="0" u="none" baseline="0">
                          <a:solidFill>
                            <a:srgbClr val="000000">
                              <a:alpha val="100000"/>
                            </a:srgbClr>
                          </a:solidFill>
                        </a:rPr>
                        <a:t>E-mail</a:t>
                      </a:r>
                      <a:endParaRPr kumimoji="1" lang="en-US" altLang="ko-KR" sz="1400" b="0" i="0" u="none">
                        <a:solidFill>
                          <a:srgbClr val="000000">
                            <a:alpha val="100000"/>
                          </a:srgbClr>
                        </a:solidFill>
                      </a:endParaRP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tc>
                  <a:txBody>
                    <a:bodyPr/>
                    <a:lstStyle/>
                    <a:p>
                      <a:pPr marL="0" lvl="0" indent="0" algn="just" defTabSz="1028836" rtl="0" eaLnBrk="1" latinLnBrk="1" hangingPunct="1">
                        <a:lnSpc>
                          <a:spcPct val="160000"/>
                        </a:lnSpc>
                        <a:spcBef>
                          <a:spcPct val="0"/>
                        </a:spcBef>
                        <a:spcAft>
                          <a:spcPct val="0"/>
                        </a:spcAft>
                        <a:buNone/>
                        <a:defRPr/>
                      </a:pPr>
                      <a:r>
                        <a:rPr kumimoji="1" lang="en-US" altLang="ko-KR" sz="1400" b="0" i="0" u="none" baseline="0">
                          <a:solidFill>
                            <a:srgbClr val="000000">
                              <a:alpha val="100000"/>
                            </a:srgbClr>
                          </a:solidFill>
                        </a:rPr>
                        <a:t>각 물품들을 픽업할 차주의 이메일로 픽업할 시간을 알려주는 메일을 자동으로 전송된다.</a:t>
                      </a:r>
                      <a:endParaRPr kumimoji="1" lang="en-US" altLang="ko-KR" sz="1400" b="0" i="0" u="none">
                        <a:solidFill>
                          <a:srgbClr val="000000">
                            <a:alpha val="100000"/>
                          </a:srgbClr>
                        </a:solidFill>
                      </a:endParaRP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extLst>
                  <a:ext uri="{0D108BD9-81ED-4DB2-BD59-A6C34878D82A}">
                    <a16:rowId xmlns:a16="http://schemas.microsoft.com/office/drawing/2014/main" val="10003"/>
                  </a:ext>
                </a:extLst>
              </a:tr>
              <a:tr h="831726">
                <a:tc>
                  <a:txBody>
                    <a:bodyPr/>
                    <a:lstStyle/>
                    <a:p>
                      <a:pPr marL="0" lvl="0" indent="0" algn="ctr" defTabSz="393752" rtl="0" eaLnBrk="1" latinLnBrk="1" hangingPunct="1">
                        <a:lnSpc>
                          <a:spcPct val="100000"/>
                        </a:lnSpc>
                        <a:spcBef>
                          <a:spcPct val="0"/>
                        </a:spcBef>
                        <a:spcAft>
                          <a:spcPct val="0"/>
                        </a:spcAft>
                        <a:buNone/>
                        <a:defRPr/>
                      </a:pPr>
                      <a:r>
                        <a:rPr kumimoji="1" lang="en-US" altLang="ko-KR" sz="1400" b="0" i="0" u="none" baseline="0">
                          <a:solidFill>
                            <a:srgbClr val="000000">
                              <a:alpha val="100000"/>
                            </a:srgbClr>
                          </a:solidFill>
                        </a:rPr>
                        <a:t>S/W</a:t>
                      </a:r>
                      <a:endParaRPr kumimoji="1" lang="en-US" altLang="ko-KR" sz="1400" b="0" i="0" u="none">
                        <a:solidFill>
                          <a:srgbClr val="000000">
                            <a:alpha val="100000"/>
                          </a:srgbClr>
                        </a:solidFill>
                      </a:endParaRP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tc>
                  <a:txBody>
                    <a:bodyPr/>
                    <a:lstStyle/>
                    <a:p>
                      <a:pPr marL="0" lvl="0" indent="0" algn="ctr" defTabSz="1028836" rtl="0" eaLnBrk="1" latinLnBrk="1" hangingPunct="1">
                        <a:lnSpc>
                          <a:spcPct val="160000"/>
                        </a:lnSpc>
                        <a:spcBef>
                          <a:spcPct val="0"/>
                        </a:spcBef>
                        <a:spcAft>
                          <a:spcPct val="0"/>
                        </a:spcAft>
                        <a:buNone/>
                        <a:defRPr/>
                      </a:pPr>
                      <a:r>
                        <a:rPr kumimoji="1" lang="ko-KR" altLang="en-US" sz="1400" b="0" i="0" u="none" baseline="0">
                          <a:solidFill>
                            <a:srgbClr val="000000">
                              <a:alpha val="100000"/>
                            </a:srgbClr>
                          </a:solidFill>
                        </a:rPr>
                        <a:t>QR코드</a:t>
                      </a:r>
                      <a:endParaRPr kumimoji="1" lang="ko-KR" altLang="en-US" sz="1400" b="0" i="0" u="none">
                        <a:solidFill>
                          <a:srgbClr val="000000">
                            <a:alpha val="100000"/>
                          </a:srgbClr>
                        </a:solidFill>
                      </a:endParaRP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tc>
                  <a:txBody>
                    <a:bodyPr/>
                    <a:lstStyle/>
                    <a:p>
                      <a:pPr marL="0" lvl="0" indent="0" algn="just" defTabSz="393752" rtl="0" eaLnBrk="1" latinLnBrk="1" hangingPunct="1">
                        <a:lnSpc>
                          <a:spcPct val="160000"/>
                        </a:lnSpc>
                        <a:spcBef>
                          <a:spcPct val="0"/>
                        </a:spcBef>
                        <a:spcAft>
                          <a:spcPct val="0"/>
                        </a:spcAft>
                        <a:buNone/>
                        <a:defRPr/>
                      </a:pPr>
                      <a:r>
                        <a:rPr kumimoji="1" lang="en-US" altLang="ko-KR" sz="1400" b="0" i="0" u="none" baseline="0">
                          <a:solidFill>
                            <a:srgbClr val="000000">
                              <a:alpha val="100000"/>
                            </a:srgbClr>
                          </a:solidFill>
                        </a:rPr>
                        <a:t>QR코드는 상품의 분류를 시작하기 전, 상품의 상단에 부착하여 해당 상품의 정보를 정확하고 빠르게 읽어올 수 있어야 된다.</a:t>
                      </a:r>
                      <a:endParaRPr kumimoji="1" lang="en-US" altLang="ko-KR" sz="1400" b="0" i="0" u="none">
                        <a:solidFill>
                          <a:srgbClr val="000000">
                            <a:alpha val="100000"/>
                          </a:srgbClr>
                        </a:solidFill>
                      </a:endParaRP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extLst>
                  <a:ext uri="{0D108BD9-81ED-4DB2-BD59-A6C34878D82A}">
                    <a16:rowId xmlns:a16="http://schemas.microsoft.com/office/drawing/2014/main" val="10004"/>
                  </a:ext>
                </a:extLst>
              </a:tr>
              <a:tr h="580946">
                <a:tc>
                  <a:txBody>
                    <a:bodyPr/>
                    <a:lstStyle/>
                    <a:p>
                      <a:pPr marL="0" lvl="0" indent="0" algn="ctr" defTabSz="1028836" rtl="0" eaLnBrk="1" latinLnBrk="1" hangingPunct="1">
                        <a:lnSpc>
                          <a:spcPct val="100000"/>
                        </a:lnSpc>
                        <a:spcBef>
                          <a:spcPct val="0"/>
                        </a:spcBef>
                        <a:spcAft>
                          <a:spcPct val="0"/>
                        </a:spcAft>
                        <a:buNone/>
                        <a:defRPr/>
                      </a:pPr>
                      <a:r>
                        <a:rPr kumimoji="1" lang="en-US" altLang="ko-KR" sz="1400" b="0" i="0" u="none" baseline="0">
                          <a:solidFill>
                            <a:srgbClr val="000000">
                              <a:alpha val="100000"/>
                            </a:srgbClr>
                          </a:solidFill>
                        </a:rPr>
                        <a:t>S/W</a:t>
                      </a:r>
                      <a:endParaRPr kumimoji="1" lang="en-US" altLang="ko-KR" sz="1400" b="0" i="0" u="none">
                        <a:solidFill>
                          <a:srgbClr val="000000">
                            <a:alpha val="100000"/>
                          </a:srgbClr>
                        </a:solidFill>
                      </a:endParaRP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tc>
                  <a:txBody>
                    <a:bodyPr/>
                    <a:lstStyle/>
                    <a:p>
                      <a:pPr marL="0" lvl="0" indent="0" algn="ctr" defTabSz="1028836" rtl="0" eaLnBrk="1" latinLnBrk="1" hangingPunct="1">
                        <a:lnSpc>
                          <a:spcPct val="160000"/>
                        </a:lnSpc>
                        <a:spcBef>
                          <a:spcPct val="0"/>
                        </a:spcBef>
                        <a:spcAft>
                          <a:spcPct val="0"/>
                        </a:spcAft>
                        <a:buNone/>
                        <a:defRPr/>
                      </a:pPr>
                      <a:r>
                        <a:rPr kumimoji="1" lang="en-US" altLang="ko-KR" sz="1400" b="0" i="0" u="none" baseline="0">
                          <a:solidFill>
                            <a:srgbClr val="000000">
                              <a:alpha val="100000"/>
                            </a:srgbClr>
                          </a:solidFill>
                        </a:rPr>
                        <a:t>Vision System</a:t>
                      </a:r>
                      <a:endParaRPr kumimoji="1" lang="en-US" altLang="ko-KR" sz="1400" b="0" i="0" u="none">
                        <a:solidFill>
                          <a:srgbClr val="000000">
                            <a:alpha val="100000"/>
                          </a:srgbClr>
                        </a:solidFill>
                      </a:endParaRP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tc>
                  <a:txBody>
                    <a:bodyPr/>
                    <a:lstStyle/>
                    <a:p>
                      <a:pPr marL="0" lvl="0" indent="0" algn="l" defTabSz="1028836" rtl="0" eaLnBrk="1" latinLnBrk="1" hangingPunct="1">
                        <a:lnSpc>
                          <a:spcPct val="100000"/>
                        </a:lnSpc>
                        <a:spcBef>
                          <a:spcPct val="0"/>
                        </a:spcBef>
                        <a:spcAft>
                          <a:spcPct val="0"/>
                        </a:spcAft>
                        <a:buNone/>
                        <a:defRPr/>
                      </a:pPr>
                      <a:r>
                        <a:rPr kumimoji="1" lang="en-US" altLang="ko-KR" sz="1400" b="0" i="0" u="none" baseline="0">
                          <a:solidFill>
                            <a:srgbClr val="000000">
                              <a:alpha val="100000"/>
                            </a:srgbClr>
                          </a:solidFill>
                        </a:rPr>
                        <a:t>물품의 정보를 디지털화 하기 위해 물품의 정보가 담긴 QR 코드를 물품 상단에 부착하여 이 코드를 인식하여 모든 데이터를 관리한다.</a:t>
                      </a:r>
                      <a:endParaRPr kumimoji="1" lang="en-US" altLang="ko-KR" sz="1400" b="0" i="0" u="none">
                        <a:solidFill>
                          <a:srgbClr val="000000">
                            <a:alpha val="100000"/>
                          </a:srgbClr>
                        </a:solidFill>
                      </a:endParaRP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extLst>
                  <a:ext uri="{0D108BD9-81ED-4DB2-BD59-A6C34878D82A}">
                    <a16:rowId xmlns:a16="http://schemas.microsoft.com/office/drawing/2014/main" val="10005"/>
                  </a:ext>
                </a:extLst>
              </a:tr>
              <a:tr h="920609">
                <a:tc>
                  <a:txBody>
                    <a:bodyPr/>
                    <a:lstStyle/>
                    <a:p>
                      <a:pPr marL="0" lvl="0" indent="0" algn="ctr" defTabSz="393752" rtl="0" eaLnBrk="1" latinLnBrk="1" hangingPunct="1">
                        <a:lnSpc>
                          <a:spcPct val="100000"/>
                        </a:lnSpc>
                        <a:spcBef>
                          <a:spcPct val="0"/>
                        </a:spcBef>
                        <a:spcAft>
                          <a:spcPct val="0"/>
                        </a:spcAft>
                        <a:buNone/>
                        <a:defRPr/>
                      </a:pPr>
                      <a:r>
                        <a:rPr kumimoji="1" lang="en-US" altLang="ko-KR" sz="1400" b="0" i="0" u="none" baseline="0">
                          <a:solidFill>
                            <a:srgbClr val="000000">
                              <a:alpha val="100000"/>
                            </a:srgbClr>
                          </a:solidFill>
                        </a:rPr>
                        <a:t>S/W</a:t>
                      </a:r>
                      <a:endParaRPr kumimoji="1" lang="en-US" altLang="ko-KR" sz="1400" b="0" i="0" u="none">
                        <a:solidFill>
                          <a:srgbClr val="000000">
                            <a:alpha val="100000"/>
                          </a:srgbClr>
                        </a:solidFill>
                      </a:endParaRP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tc>
                  <a:txBody>
                    <a:bodyPr/>
                    <a:lstStyle/>
                    <a:p>
                      <a:pPr marL="0" lvl="0" indent="0" algn="ctr" defTabSz="393752" rtl="0" eaLnBrk="1" latinLnBrk="1" hangingPunct="1">
                        <a:lnSpc>
                          <a:spcPct val="100000"/>
                        </a:lnSpc>
                        <a:spcBef>
                          <a:spcPct val="0"/>
                        </a:spcBef>
                        <a:spcAft>
                          <a:spcPct val="0"/>
                        </a:spcAft>
                        <a:buNone/>
                        <a:defRPr/>
                      </a:pPr>
                      <a:r>
                        <a:rPr kumimoji="1" lang="ko-KR" altLang="en-US" sz="1400" b="0" i="0" u="none" baseline="0">
                          <a:solidFill>
                            <a:srgbClr val="000000">
                              <a:alpha val="100000"/>
                            </a:srgbClr>
                          </a:solidFill>
                        </a:rPr>
                        <a:t>통신모듈</a:t>
                      </a:r>
                      <a:endParaRPr kumimoji="1" lang="ko-KR" altLang="en-US" sz="1400" b="0" i="0" u="none">
                        <a:solidFill>
                          <a:srgbClr val="000000">
                            <a:alpha val="100000"/>
                          </a:srgbClr>
                        </a:solidFill>
                      </a:endParaRP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tc>
                  <a:txBody>
                    <a:bodyPr/>
                    <a:lstStyle/>
                    <a:p>
                      <a:pPr marL="0" lvl="0" indent="0" algn="l" defTabSz="393752" rtl="0" eaLnBrk="1" latinLnBrk="1" hangingPunct="1">
                        <a:lnSpc>
                          <a:spcPct val="100000"/>
                        </a:lnSpc>
                        <a:spcBef>
                          <a:spcPct val="0"/>
                        </a:spcBef>
                        <a:spcAft>
                          <a:spcPct val="0"/>
                        </a:spcAft>
                        <a:buNone/>
                        <a:defRPr/>
                      </a:pPr>
                      <a:r>
                        <a:rPr kumimoji="1" lang="en-US" altLang="ko-KR" sz="1400" b="0" i="0" u="none" baseline="0">
                          <a:solidFill>
                            <a:srgbClr val="000000">
                              <a:alpha val="100000"/>
                            </a:srgbClr>
                          </a:solidFill>
                        </a:rPr>
                        <a:t>비전카메라, UI, 델타로봇, 차주 간의 통신을 원활하게 진행함으로써 물품의 분류, 적재, 차주 배치의 과정을 효율적으로 통합하고 관리할 수 있다.</a:t>
                      </a:r>
                      <a:endParaRPr kumimoji="1" lang="en-US" altLang="ko-KR" sz="1400" b="0" i="0" u="none">
                        <a:solidFill>
                          <a:srgbClr val="000000">
                            <a:alpha val="100000"/>
                          </a:srgbClr>
                        </a:solidFill>
                      </a:endParaRPr>
                    </a:p>
                  </a:txBody>
                  <a:tcPr anchor="ctr">
                    <a:lnL w="12726" cap="flat" cmpd="sng" algn="ctr">
                      <a:solidFill>
                        <a:srgbClr val="000000">
                          <a:alpha val="100000"/>
                        </a:srgbClr>
                      </a:solidFill>
                      <a:prstDash val="solid"/>
                      <a:round/>
                      <a:headEnd w="med" len="med"/>
                      <a:tailEnd w="med" len="med"/>
                    </a:lnL>
                    <a:lnR w="12726" cap="flat" cmpd="sng" algn="ctr">
                      <a:solidFill>
                        <a:srgbClr val="000000">
                          <a:alpha val="100000"/>
                        </a:srgbClr>
                      </a:solidFill>
                      <a:prstDash val="solid"/>
                      <a:round/>
                      <a:headEnd w="med" len="med"/>
                      <a:tailEnd w="med" len="med"/>
                    </a:lnR>
                    <a:lnT w="12726" cap="flat" cmpd="sng" algn="ctr">
                      <a:solidFill>
                        <a:srgbClr val="000000">
                          <a:alpha val="100000"/>
                        </a:srgbClr>
                      </a:solidFill>
                      <a:prstDash val="solid"/>
                      <a:round/>
                      <a:headEnd w="med" len="med"/>
                      <a:tailEnd w="med" len="med"/>
                    </a:lnT>
                    <a:lnB w="12726" cap="flat" cmpd="sng" algn="ctr">
                      <a:solidFill>
                        <a:srgbClr val="000000">
                          <a:alpha val="100000"/>
                        </a:srgbClr>
                      </a:solidFill>
                      <a:prstDash val="solid"/>
                      <a:round/>
                      <a:headEnd w="med" len="med"/>
                      <a:tailEnd w="med" len="med"/>
                    </a:lnB>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136106022"/>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TextBox 14339"/>
          <p:cNvSpPr txBox="1"/>
          <p:nvPr/>
        </p:nvSpPr>
        <p:spPr>
          <a:xfrm>
            <a:off x="99969" y="0"/>
            <a:ext cx="3095081" cy="1117411"/>
          </a:xfrm>
          <a:prstGeom prst="rect">
            <a:avLst/>
          </a:prstGeom>
          <a:solidFill>
            <a:srgbClr val="3B5AA8">
              <a:alpha val="100000"/>
            </a:srgbClr>
          </a:solidFill>
          <a:ln>
            <a:noFill/>
          </a:ln>
        </p:spPr>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맑은 고딕"/>
              <a:ea typeface="맑은 고딕"/>
            </a:endParaRPr>
          </a:p>
        </p:txBody>
      </p:sp>
      <p:cxnSp>
        <p:nvCxnSpPr>
          <p:cNvPr id="14341" name="직선 연결선 14340"/>
          <p:cNvCxnSpPr/>
          <p:nvPr/>
        </p:nvCxnSpPr>
        <p:spPr>
          <a:xfrm>
            <a:off x="415840" y="533280"/>
            <a:ext cx="2591942" cy="0"/>
          </a:xfrm>
          <a:prstGeom prst="line">
            <a:avLst/>
          </a:prstGeom>
          <a:noFill/>
          <a:ln w="28913" cap="flat" cmpd="sng" algn="ctr">
            <a:solidFill>
              <a:srgbClr val="F2F2F2">
                <a:alpha val="100000"/>
              </a:srgbClr>
            </a:solidFill>
            <a:prstDash val="solid"/>
            <a:round/>
            <a:headEnd w="med" len="med"/>
            <a:tailEnd w="med" len="med"/>
          </a:ln>
        </p:spPr>
      </p:cxnSp>
      <p:cxnSp>
        <p:nvCxnSpPr>
          <p:cNvPr id="14342" name="직선 연결선 14341"/>
          <p:cNvCxnSpPr/>
          <p:nvPr/>
        </p:nvCxnSpPr>
        <p:spPr>
          <a:xfrm>
            <a:off x="3268060" y="541262"/>
            <a:ext cx="5320358" cy="0"/>
          </a:xfrm>
          <a:prstGeom prst="line">
            <a:avLst/>
          </a:prstGeom>
          <a:noFill/>
          <a:ln w="28913" cap="flat" cmpd="sng" algn="ctr">
            <a:solidFill>
              <a:srgbClr val="3B5AA8">
                <a:alpha val="100000"/>
              </a:srgbClr>
            </a:solidFill>
            <a:prstDash val="solid"/>
            <a:round/>
            <a:headEnd w="med" len="med"/>
            <a:tailEnd w="med" len="med"/>
          </a:ln>
        </p:spPr>
      </p:cxnSp>
      <p:sp>
        <p:nvSpPr>
          <p:cNvPr id="14343" name="TextBox 14342"/>
          <p:cNvSpPr txBox="1"/>
          <p:nvPr/>
        </p:nvSpPr>
        <p:spPr>
          <a:xfrm>
            <a:off x="315871" y="685662"/>
            <a:ext cx="2807733" cy="296837"/>
          </a:xfrm>
          <a:prstGeom prst="rect">
            <a:avLst/>
          </a:prstGeom>
          <a:noFill/>
          <a:ln>
            <a:noFill/>
          </a:ln>
        </p:spPr>
        <p:txBody>
          <a:bodyPr vert="horz" wrap="square" lIns="91440" tIns="45720" rIns="91440" bIns="45720" anchor="t">
            <a:noAutofit/>
          </a:bodyPr>
          <a:lstStyle/>
          <a:p>
            <a:pPr marL="0" lvl="0" indent="0" algn="l" defTabSz="1028836" rtl="0" eaLnBrk="1" latinLnBrk="1" hangingPunct="1">
              <a:lnSpc>
                <a:spcPct val="100000"/>
              </a:lnSpc>
              <a:spcBef>
                <a:spcPct val="0"/>
              </a:spcBef>
              <a:spcAft>
                <a:spcPct val="0"/>
              </a:spcAft>
              <a:buNone/>
              <a:defRPr/>
            </a:pPr>
            <a:r>
              <a:rPr kumimoji="0" lang="ko-KR" altLang="en-US" sz="1700" b="1" i="0" u="none" baseline="0">
                <a:solidFill>
                  <a:srgbClr val="FFFFFF">
                    <a:alpha val="100000"/>
                  </a:srgbClr>
                </a:solidFill>
                <a:latin typeface="맑은 고딕"/>
                <a:ea typeface="맑은 고딕"/>
              </a:rPr>
              <a:t>| 유즈케이스</a:t>
            </a:r>
            <a:endParaRPr kumimoji="0" lang="ko-KR" altLang="en-US" sz="1700" b="1" i="0" u="none">
              <a:solidFill>
                <a:srgbClr val="FFFFFF">
                  <a:alpha val="100000"/>
                </a:srgbClr>
              </a:solidFill>
              <a:latin typeface="맑은 고딕"/>
              <a:ea typeface="맑은 고딕"/>
            </a:endParaRPr>
          </a:p>
        </p:txBody>
      </p:sp>
      <p:pic>
        <p:nvPicPr>
          <p:cNvPr id="14344" name="그림 14343"/>
          <p:cNvPicPr>
            <a:picLocks noChangeAspect="1"/>
          </p:cNvPicPr>
          <p:nvPr/>
        </p:nvPicPr>
        <p:blipFill rotWithShape="1">
          <a:blip r:embed="rId2">
            <a:lum/>
          </a:blip>
          <a:stretch>
            <a:fillRect/>
          </a:stretch>
        </p:blipFill>
        <p:spPr>
          <a:xfrm>
            <a:off x="8658247" y="468253"/>
            <a:ext cx="455526" cy="158689"/>
          </a:xfrm>
          <a:prstGeom prst="rect">
            <a:avLst/>
          </a:prstGeom>
          <a:noFill/>
          <a:ln>
            <a:noFill/>
          </a:ln>
        </p:spPr>
      </p:pic>
      <p:sp>
        <p:nvSpPr>
          <p:cNvPr id="14345" name="자유형: 도형 14344"/>
          <p:cNvSpPr/>
          <p:nvPr/>
        </p:nvSpPr>
        <p:spPr>
          <a:xfrm>
            <a:off x="-569729" y="-568166"/>
            <a:ext cx="1164911" cy="1150678"/>
          </a:xfrm>
          <a:custGeom>
            <a:avLst/>
            <a:gdLst>
              <a:gd name="T0" fmla="*/ 0 w 735"/>
              <a:gd name="T1" fmla="*/ 0 h 726"/>
              <a:gd name="T2" fmla="*/ 735 w 735"/>
              <a:gd name="T3" fmla="*/ 726 h 726"/>
            </a:gdLst>
            <a:ahLst/>
            <a:cxnLst/>
            <a:rect l="T0" t="T1" r="T2" b="T3"/>
            <a:pathLst>
              <a:path w="735" h="726">
                <a:moveTo>
                  <a:pt x="0" y="720"/>
                </a:moveTo>
                <a:cubicBezTo>
                  <a:pt x="401" y="726"/>
                  <a:pt x="731" y="406"/>
                  <a:pt x="735" y="4"/>
                </a:cubicBezTo>
                <a:cubicBezTo>
                  <a:pt x="735" y="4"/>
                  <a:pt x="735" y="0"/>
                  <a:pt x="735" y="0"/>
                </a:cubicBezTo>
                <a:lnTo>
                  <a:pt x="377" y="0"/>
                </a:lnTo>
                <a:cubicBezTo>
                  <a:pt x="377" y="197"/>
                  <a:pt x="210" y="361"/>
                  <a:pt x="4" y="361"/>
                </a:cubicBezTo>
                <a:quadBezTo>
                  <a:pt x="4" y="361"/>
                  <a:pt x="2" y="361"/>
                </a:quadBezTo>
                <a:lnTo>
                  <a:pt x="0" y="720"/>
                </a:lnTo>
                <a:close/>
              </a:path>
            </a:pathLst>
          </a:custGeom>
          <a:solidFill>
            <a:srgbClr val="FFFFFF">
              <a:alpha val="100000"/>
            </a:srgbClr>
          </a:solidFill>
          <a:ln w="25731" cap="flat" cmpd="sng" algn="ctr">
            <a:solidFill>
              <a:srgbClr val="FFFFFF">
                <a:alpha val="100000"/>
              </a:srgbClr>
            </a:solidFill>
            <a:prstDash val="solid"/>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vert="horz" wrap="none" lIns="91440" tIns="45720" rIns="91440" bIns="45720" anchor="t">
            <a:noAutofit/>
          </a:bodyPr>
          <a:lstStyle/>
          <a:p>
            <a:pPr marL="0" lvl="0" indent="0" algn="l" rtl="0" eaLnBrk="1" latinLnBrk="1" hangingPunct="1">
              <a:lnSpc>
                <a:spcPct val="100000"/>
              </a:lnSpc>
              <a:spcBef>
                <a:spcPct val="30000"/>
              </a:spcBef>
              <a:spcAft>
                <a:spcPct val="0"/>
              </a:spcAft>
              <a:buNone/>
              <a:defRPr/>
            </a:pPr>
            <a:endParaRPr kumimoji="1" lang="ko-KR" altLang="en-US" sz="1200" b="0" i="0" u="none" baseline="0">
              <a:solidFill>
                <a:schemeClr val="tx1"/>
              </a:solidFill>
              <a:latin typeface="맑은 고딕"/>
              <a:ea typeface="맑은 고딕"/>
            </a:endParaRPr>
          </a:p>
        </p:txBody>
      </p:sp>
      <p:pic>
        <p:nvPicPr>
          <p:cNvPr id="14346" name="그림 14345"/>
          <p:cNvPicPr>
            <a:picLocks noChangeAspect="1"/>
          </p:cNvPicPr>
          <p:nvPr/>
        </p:nvPicPr>
        <p:blipFill rotWithShape="1">
          <a:blip r:embed="rId3">
            <a:lum/>
          </a:blip>
          <a:stretch>
            <a:fillRect/>
          </a:stretch>
        </p:blipFill>
        <p:spPr>
          <a:xfrm>
            <a:off x="8097950" y="117440"/>
            <a:ext cx="868185" cy="279366"/>
          </a:xfrm>
          <a:prstGeom prst="rect">
            <a:avLst/>
          </a:prstGeom>
          <a:noFill/>
          <a:ln>
            <a:noFill/>
          </a:ln>
        </p:spPr>
      </p:pic>
      <p:pic>
        <p:nvPicPr>
          <p:cNvPr id="14347" name="그림 14346"/>
          <p:cNvPicPr>
            <a:picLocks noChangeAspect="1"/>
          </p:cNvPicPr>
          <p:nvPr/>
        </p:nvPicPr>
        <p:blipFill rotWithShape="1">
          <a:blip r:embed="rId4">
            <a:lum/>
          </a:blip>
          <a:stretch>
            <a:fillRect/>
          </a:stretch>
        </p:blipFill>
        <p:spPr>
          <a:xfrm>
            <a:off x="168234" y="1687196"/>
            <a:ext cx="4139427" cy="4318825"/>
          </a:xfrm>
          <a:prstGeom prst="rect">
            <a:avLst/>
          </a:prstGeom>
          <a:noFill/>
          <a:ln>
            <a:noFill/>
          </a:ln>
        </p:spPr>
      </p:pic>
      <p:graphicFrame>
        <p:nvGraphicFramePr>
          <p:cNvPr id="14348" name="표 14347"/>
          <p:cNvGraphicFramePr/>
          <p:nvPr/>
        </p:nvGraphicFramePr>
        <p:xfrm>
          <a:off x="4417231" y="845970"/>
          <a:ext cx="4388745" cy="5633309"/>
        </p:xfrm>
        <a:graphic>
          <a:graphicData uri="http://schemas.openxmlformats.org/drawingml/2006/table">
            <a:tbl>
              <a:tblPr firstRow="1" bandRow="1"/>
              <a:tblGrid>
                <a:gridCol w="534917">
                  <a:extLst>
                    <a:ext uri="{9D8B030D-6E8A-4147-A177-3AD203B41FA5}">
                      <a16:colId xmlns:a16="http://schemas.microsoft.com/office/drawing/2014/main" val="20000"/>
                    </a:ext>
                  </a:extLst>
                </a:gridCol>
                <a:gridCol w="671417">
                  <a:extLst>
                    <a:ext uri="{9D8B030D-6E8A-4147-A177-3AD203B41FA5}">
                      <a16:colId xmlns:a16="http://schemas.microsoft.com/office/drawing/2014/main" val="20001"/>
                    </a:ext>
                  </a:extLst>
                </a:gridCol>
                <a:gridCol w="412702">
                  <a:extLst>
                    <a:ext uri="{9D8B030D-6E8A-4147-A177-3AD203B41FA5}">
                      <a16:colId xmlns:a16="http://schemas.microsoft.com/office/drawing/2014/main" val="20002"/>
                    </a:ext>
                  </a:extLst>
                </a:gridCol>
                <a:gridCol w="2769709">
                  <a:extLst>
                    <a:ext uri="{9D8B030D-6E8A-4147-A177-3AD203B41FA5}">
                      <a16:colId xmlns:a16="http://schemas.microsoft.com/office/drawing/2014/main" val="20003"/>
                    </a:ext>
                  </a:extLst>
                </a:gridCol>
              </a:tblGrid>
              <a:tr h="233347">
                <a:tc>
                  <a:txBody>
                    <a:bodyPr/>
                    <a:lstStyle/>
                    <a:p>
                      <a:pPr marL="0" lvl="0" indent="0" algn="ctr"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항목</a:t>
                      </a:r>
                      <a:endParaRPr kumimoji="1" lang="ko-KR" altLang="en-US" sz="600" b="0" i="0" u="none">
                        <a:solidFill>
                          <a:srgbClr val="000000">
                            <a:alpha val="100000"/>
                          </a:srgbClr>
                        </a:solidFill>
                        <a:latin typeface="맑은 고딕"/>
                        <a:ea typeface="맑은 고딕"/>
                      </a:endParaRPr>
                    </a:p>
                  </a:txBody>
                  <a:tcPr anchor="ctr">
                    <a:lnL w="4186" cap="flat" cmpd="sng" algn="ctr">
                      <a:solidFill>
                        <a:srgbClr val="000000">
                          <a:alpha val="100000"/>
                        </a:srgbClr>
                      </a:solidFill>
                      <a:prstDash val="solid"/>
                      <a:round/>
                      <a:headEnd w="med" len="med"/>
                      <a:tailEnd w="med" len="med"/>
                    </a:lnL>
                    <a:lnR w="4186" cap="flat" cmpd="sng" algn="ctr">
                      <a:solidFill>
                        <a:srgbClr val="000000">
                          <a:alpha val="100000"/>
                        </a:srgbClr>
                      </a:solidFill>
                      <a:prstDash val="solid"/>
                      <a:round/>
                      <a:headEnd w="med" len="med"/>
                      <a:tailEnd w="med" len="med"/>
                    </a:lnR>
                    <a:lnT w="4186" cap="flat" cmpd="sng" algn="ctr">
                      <a:solidFill>
                        <a:srgbClr val="000000">
                          <a:alpha val="100000"/>
                        </a:srgbClr>
                      </a:solidFill>
                      <a:prstDash val="solid"/>
                      <a:round/>
                      <a:headEnd w="med" len="med"/>
                      <a:tailEnd w="med" len="med"/>
                    </a:lnT>
                    <a:lnB w="4186" cap="flat" cmpd="sng" algn="ctr">
                      <a:solidFill>
                        <a:srgbClr val="000000">
                          <a:alpha val="100000"/>
                        </a:srgbClr>
                      </a:solidFill>
                      <a:prstDash val="solid"/>
                      <a:round/>
                      <a:headEnd w="med" len="med"/>
                      <a:tailEnd w="med" len="med"/>
                    </a:lnB>
                    <a:solidFill>
                      <a:srgbClr val="C1D6ED">
                        <a:alpha val="100000"/>
                      </a:srgbClr>
                    </a:solidFill>
                  </a:tcPr>
                </a:tc>
                <a:tc gridSpan="3">
                  <a:txBody>
                    <a:bodyPr/>
                    <a:lstStyle/>
                    <a:p>
                      <a:pPr marL="0" lvl="0" indent="0" algn="ctr"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설명</a:t>
                      </a:r>
                      <a:endParaRPr kumimoji="1" lang="ko-KR" altLang="en-US" sz="600" b="0" i="0" u="none">
                        <a:solidFill>
                          <a:srgbClr val="000000">
                            <a:alpha val="100000"/>
                          </a:srgbClr>
                        </a:solidFill>
                        <a:latin typeface="맑은 고딕"/>
                        <a:ea typeface="맑은 고딕"/>
                      </a:endParaRPr>
                    </a:p>
                  </a:txBody>
                  <a:tcPr anchor="ctr">
                    <a:lnL w="4186" cap="flat" cmpd="sng" algn="ctr">
                      <a:solidFill>
                        <a:srgbClr val="000000">
                          <a:alpha val="100000"/>
                        </a:srgbClr>
                      </a:solidFill>
                      <a:prstDash val="solid"/>
                      <a:round/>
                      <a:headEnd w="med" len="med"/>
                      <a:tailEnd w="med" len="med"/>
                    </a:lnL>
                    <a:lnR w="4186" cap="flat" cmpd="sng" algn="ctr">
                      <a:solidFill>
                        <a:srgbClr val="000000">
                          <a:alpha val="100000"/>
                        </a:srgbClr>
                      </a:solidFill>
                      <a:prstDash val="solid"/>
                      <a:round/>
                      <a:headEnd w="med" len="med"/>
                      <a:tailEnd w="med" len="med"/>
                    </a:lnR>
                    <a:lnT w="4186" cap="flat" cmpd="sng" algn="ctr">
                      <a:solidFill>
                        <a:srgbClr val="000000">
                          <a:alpha val="100000"/>
                        </a:srgbClr>
                      </a:solidFill>
                      <a:prstDash val="solid"/>
                      <a:round/>
                      <a:headEnd w="med" len="med"/>
                      <a:tailEnd w="med" len="med"/>
                    </a:lnT>
                    <a:lnB w="4186" cap="flat" cmpd="sng" algn="ctr">
                      <a:solidFill>
                        <a:srgbClr val="000000">
                          <a:alpha val="100000"/>
                        </a:srgbClr>
                      </a:solidFill>
                      <a:prstDash val="solid"/>
                      <a:round/>
                      <a:headEnd w="med" len="med"/>
                      <a:tailEnd w="med" len="med"/>
                    </a:lnB>
                    <a:solidFill>
                      <a:srgbClr val="C1D6ED">
                        <a:alpha val="100000"/>
                      </a:srgbClr>
                    </a:solidFill>
                  </a:tcPr>
                </a:tc>
                <a:tc hMerge="1">
                  <a:txBody>
                    <a:bodyPr/>
                    <a:lstStyle/>
                    <a:p>
                      <a:pPr marL="0" lvl="0" indent="0" algn="ctr"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비전 카메라, 델타로봇, UI, 이메일 전송 시스템 </a:t>
                      </a:r>
                    </a:p>
                    <a:p>
                      <a:pPr marL="0" lvl="0" indent="0" algn="ctr"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전체가 원활한 통신 가능한 환경 구축 능력</a:t>
                      </a:r>
                      <a:endParaRPr kumimoji="1" lang="ko-KR" altLang="en-US" sz="600" b="0" i="0" u="none">
                        <a:solidFill>
                          <a:srgbClr val="000000">
                            <a:alpha val="100000"/>
                          </a:srgbClr>
                        </a:solidFill>
                        <a:latin typeface="맑은 고딕"/>
                        <a:ea typeface="맑은 고딕"/>
                      </a:endParaRPr>
                    </a:p>
                  </a:txBody>
                  <a:tcPr anchor="ctr">
                    <a:lnL>
                      <a:noFill/>
                    </a:lnL>
                    <a:lnR>
                      <a:noFill/>
                    </a:lnR>
                    <a:lnT w="4186" cap="flat" cmpd="sng" algn="ctr">
                      <a:solidFill>
                        <a:srgbClr val="000000">
                          <a:alpha val="100000"/>
                        </a:srgbClr>
                      </a:solidFill>
                      <a:prstDash val="solid"/>
                      <a:round/>
                      <a:headEnd w="med" len="med"/>
                      <a:tailEnd w="med" len="med"/>
                    </a:lnT>
                    <a:lnB w="4186" cap="flat" cmpd="sng" algn="ctr">
                      <a:solidFill>
                        <a:srgbClr val="000000">
                          <a:alpha val="100000"/>
                        </a:srgbClr>
                      </a:solidFill>
                      <a:prstDash val="solid"/>
                      <a:round/>
                      <a:headEnd w="med" len="med"/>
                      <a:tailEnd w="med" len="med"/>
                    </a:lnB>
                  </a:tcPr>
                </a:tc>
                <a:tc hMerge="1">
                  <a:txBody>
                    <a:bodyPr/>
                    <a:lstStyle/>
                    <a:p>
                      <a:pPr marL="0" lvl="0" indent="0" algn="ctr"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비전 카메라, 델타로봇, UI, 이메일 전송 시스템 </a:t>
                      </a:r>
                    </a:p>
                    <a:p>
                      <a:pPr marL="0" lvl="0" indent="0" algn="ctr"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전체가 원활한 통신 가능한 환경 구축 능력</a:t>
                      </a:r>
                      <a:endParaRPr kumimoji="1" lang="ko-KR" altLang="en-US" sz="600" b="0" i="0" u="none">
                        <a:solidFill>
                          <a:srgbClr val="000000">
                            <a:alpha val="100000"/>
                          </a:srgbClr>
                        </a:solidFill>
                        <a:latin typeface="맑은 고딕"/>
                        <a:ea typeface="맑은 고딕"/>
                      </a:endParaRPr>
                    </a:p>
                  </a:txBody>
                  <a:tcPr anchor="ctr">
                    <a:lnL>
                      <a:noFill/>
                    </a:lnL>
                    <a:lnR>
                      <a:noFill/>
                    </a:lnR>
                    <a:lnT w="4186" cap="flat" cmpd="sng" algn="ctr">
                      <a:solidFill>
                        <a:srgbClr val="000000">
                          <a:alpha val="100000"/>
                        </a:srgbClr>
                      </a:solidFill>
                      <a:prstDash val="solid"/>
                      <a:round/>
                      <a:headEnd w="med" len="med"/>
                      <a:tailEnd w="med" len="med"/>
                    </a:lnT>
                    <a:lnB w="4186" cap="flat" cmpd="sng" algn="ctr">
                      <a:solidFill>
                        <a:srgbClr val="000000">
                          <a:alpha val="100000"/>
                        </a:srgbClr>
                      </a:solidFill>
                      <a:prstDash val="solid"/>
                      <a:round/>
                      <a:headEnd w="med" len="med"/>
                      <a:tailEnd w="med" len="med"/>
                    </a:lnB>
                  </a:tcPr>
                </a:tc>
                <a:extLst>
                  <a:ext uri="{0D108BD9-81ED-4DB2-BD59-A6C34878D82A}">
                    <a16:rowId xmlns:a16="http://schemas.microsoft.com/office/drawing/2014/main" val="10000"/>
                  </a:ext>
                </a:extLst>
              </a:tr>
              <a:tr h="231760">
                <a:tc>
                  <a:txBody>
                    <a:bodyPr/>
                    <a:lstStyle/>
                    <a:p>
                      <a:pPr marL="0" lvl="0" indent="0" algn="ctr"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개요</a:t>
                      </a:r>
                      <a:endParaRPr kumimoji="1" lang="ko-KR" altLang="en-US" sz="600" b="0" i="0" u="none">
                        <a:solidFill>
                          <a:srgbClr val="000000">
                            <a:alpha val="100000"/>
                          </a:srgbClr>
                        </a:solidFill>
                        <a:latin typeface="맑은 고딕"/>
                        <a:ea typeface="맑은 고딕"/>
                      </a:endParaRPr>
                    </a:p>
                  </a:txBody>
                  <a:tcPr anchor="ctr">
                    <a:lnL w="4186" cap="flat" cmpd="sng" algn="ctr">
                      <a:solidFill>
                        <a:srgbClr val="000000">
                          <a:alpha val="100000"/>
                        </a:srgbClr>
                      </a:solidFill>
                      <a:prstDash val="solid"/>
                      <a:round/>
                      <a:headEnd w="med" len="med"/>
                      <a:tailEnd w="med" len="med"/>
                    </a:lnL>
                    <a:lnR w="4186" cap="flat" cmpd="sng" algn="ctr">
                      <a:solidFill>
                        <a:srgbClr val="000000">
                          <a:alpha val="100000"/>
                        </a:srgbClr>
                      </a:solidFill>
                      <a:prstDash val="solid"/>
                      <a:round/>
                      <a:headEnd w="med" len="med"/>
                      <a:tailEnd w="med" len="med"/>
                    </a:lnR>
                    <a:lnT w="4186" cap="flat" cmpd="sng" algn="ctr">
                      <a:solidFill>
                        <a:srgbClr val="000000">
                          <a:alpha val="100000"/>
                        </a:srgbClr>
                      </a:solidFill>
                      <a:prstDash val="solid"/>
                      <a:round/>
                      <a:headEnd w="med" len="med"/>
                      <a:tailEnd w="med" len="med"/>
                    </a:lnT>
                    <a:lnB w="4186" cap="flat" cmpd="sng" algn="ctr">
                      <a:solidFill>
                        <a:srgbClr val="000000">
                          <a:alpha val="100000"/>
                        </a:srgbClr>
                      </a:solidFill>
                      <a:prstDash val="solid"/>
                      <a:round/>
                      <a:headEnd w="med" len="med"/>
                      <a:tailEnd w="med" len="med"/>
                    </a:lnB>
                    <a:noFill/>
                  </a:tcPr>
                </a:tc>
                <a:tc gridSpan="3">
                  <a:txBody>
                    <a:bodyPr/>
                    <a:lstStyle/>
                    <a:p>
                      <a:pPr marL="0" lvl="0" indent="0" algn="ctr"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화주(작업자)는 델타로봇을 이용하여, 분류•적재 작업과 동시에 차주와 상차 일정을 계획할 수 있다. </a:t>
                      </a:r>
                      <a:endParaRPr kumimoji="1" lang="ko-KR" altLang="en-US" sz="600" b="0" i="0" u="none">
                        <a:solidFill>
                          <a:srgbClr val="000000">
                            <a:alpha val="100000"/>
                          </a:srgbClr>
                        </a:solidFill>
                        <a:latin typeface="맑은 고딕"/>
                        <a:ea typeface="맑은 고딕"/>
                      </a:endParaRPr>
                    </a:p>
                  </a:txBody>
                  <a:tcPr anchor="ctr">
                    <a:lnL w="4186" cap="flat" cmpd="sng" algn="ctr">
                      <a:solidFill>
                        <a:srgbClr val="000000">
                          <a:alpha val="100000"/>
                        </a:srgbClr>
                      </a:solidFill>
                      <a:prstDash val="solid"/>
                      <a:round/>
                      <a:headEnd w="med" len="med"/>
                      <a:tailEnd w="med" len="med"/>
                    </a:lnL>
                    <a:lnR w="4186" cap="flat" cmpd="sng" algn="ctr">
                      <a:solidFill>
                        <a:srgbClr val="000000">
                          <a:alpha val="100000"/>
                        </a:srgbClr>
                      </a:solidFill>
                      <a:prstDash val="solid"/>
                      <a:round/>
                      <a:headEnd w="med" len="med"/>
                      <a:tailEnd w="med" len="med"/>
                    </a:lnR>
                    <a:lnT w="4186" cap="flat" cmpd="sng" algn="ctr">
                      <a:solidFill>
                        <a:srgbClr val="000000">
                          <a:alpha val="100000"/>
                        </a:srgbClr>
                      </a:solidFill>
                      <a:prstDash val="solid"/>
                      <a:round/>
                      <a:headEnd w="med" len="med"/>
                      <a:tailEnd w="med" len="med"/>
                    </a:lnT>
                    <a:lnB w="4186" cap="flat" cmpd="sng" algn="ctr">
                      <a:solidFill>
                        <a:srgbClr val="000000">
                          <a:alpha val="100000"/>
                        </a:srgbClr>
                      </a:solidFill>
                      <a:prstDash val="solid"/>
                      <a:round/>
                      <a:headEnd w="med" len="med"/>
                      <a:tailEnd w="med" len="med"/>
                    </a:lnB>
                    <a:noFill/>
                  </a:tcPr>
                </a:tc>
                <a:tc hMerge="1">
                  <a:txBody>
                    <a:bodyPr/>
                    <a:lstStyle/>
                    <a:p>
                      <a:pPr marL="0" lvl="0" indent="0" algn="ctr"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비전 카메라, 델타로봇, UI, 이메일 전송 시스템 </a:t>
                      </a:r>
                    </a:p>
                    <a:p>
                      <a:pPr marL="0" lvl="0" indent="0" algn="ctr"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전체가 원활한 통신 가능한 환경 구축 능력</a:t>
                      </a:r>
                      <a:endParaRPr kumimoji="1" lang="ko-KR" altLang="en-US" sz="600" b="0" i="0" u="none">
                        <a:solidFill>
                          <a:srgbClr val="000000">
                            <a:alpha val="100000"/>
                          </a:srgbClr>
                        </a:solidFill>
                        <a:latin typeface="맑은 고딕"/>
                        <a:ea typeface="맑은 고딕"/>
                      </a:endParaRPr>
                    </a:p>
                  </a:txBody>
                  <a:tcPr anchor="ctr">
                    <a:lnL>
                      <a:noFill/>
                    </a:lnL>
                    <a:lnR>
                      <a:noFill/>
                    </a:lnR>
                    <a:lnT w="4186" cap="flat" cmpd="sng" algn="ctr">
                      <a:solidFill>
                        <a:srgbClr val="000000">
                          <a:alpha val="100000"/>
                        </a:srgbClr>
                      </a:solidFill>
                      <a:prstDash val="solid"/>
                      <a:round/>
                      <a:headEnd w="med" len="med"/>
                      <a:tailEnd w="med" len="med"/>
                    </a:lnT>
                    <a:lnB w="4186" cap="flat" cmpd="sng" algn="ctr">
                      <a:solidFill>
                        <a:srgbClr val="000000">
                          <a:alpha val="100000"/>
                        </a:srgbClr>
                      </a:solidFill>
                      <a:prstDash val="solid"/>
                      <a:round/>
                      <a:headEnd w="med" len="med"/>
                      <a:tailEnd w="med" len="med"/>
                    </a:lnB>
                  </a:tcPr>
                </a:tc>
                <a:tc hMerge="1">
                  <a:txBody>
                    <a:bodyPr/>
                    <a:lstStyle/>
                    <a:p>
                      <a:pPr marL="0" lvl="0" indent="0" algn="ctr"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비전 카메라, 델타로봇, UI, 이메일 전송 시스템 </a:t>
                      </a:r>
                    </a:p>
                    <a:p>
                      <a:pPr marL="0" lvl="0" indent="0" algn="ctr"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전체가 원활한 통신 가능한 환경 구축 능력</a:t>
                      </a:r>
                      <a:endParaRPr kumimoji="1" lang="ko-KR" altLang="en-US" sz="600" b="0" i="0" u="none">
                        <a:solidFill>
                          <a:srgbClr val="000000">
                            <a:alpha val="100000"/>
                          </a:srgbClr>
                        </a:solidFill>
                        <a:latin typeface="맑은 고딕"/>
                        <a:ea typeface="맑은 고딕"/>
                      </a:endParaRPr>
                    </a:p>
                  </a:txBody>
                  <a:tcPr anchor="ctr">
                    <a:lnL>
                      <a:noFill/>
                    </a:lnL>
                    <a:lnR>
                      <a:noFill/>
                    </a:lnR>
                    <a:lnT w="4186" cap="flat" cmpd="sng" algn="ctr">
                      <a:solidFill>
                        <a:srgbClr val="000000">
                          <a:alpha val="100000"/>
                        </a:srgbClr>
                      </a:solidFill>
                      <a:prstDash val="solid"/>
                      <a:round/>
                      <a:headEnd w="med" len="med"/>
                      <a:tailEnd w="med" len="med"/>
                    </a:lnT>
                    <a:lnB w="4186" cap="flat" cmpd="sng" algn="ctr">
                      <a:solidFill>
                        <a:srgbClr val="000000">
                          <a:alpha val="100000"/>
                        </a:srgbClr>
                      </a:solidFill>
                      <a:prstDash val="solid"/>
                      <a:round/>
                      <a:headEnd w="med" len="med"/>
                      <a:tailEnd w="med" len="med"/>
                    </a:lnB>
                  </a:tcPr>
                </a:tc>
                <a:extLst>
                  <a:ext uri="{0D108BD9-81ED-4DB2-BD59-A6C34878D82A}">
                    <a16:rowId xmlns:a16="http://schemas.microsoft.com/office/drawing/2014/main" val="10001"/>
                  </a:ext>
                </a:extLst>
              </a:tr>
              <a:tr h="231760">
                <a:tc rowSpan="2">
                  <a:txBody>
                    <a:bodyPr/>
                    <a:lstStyle/>
                    <a:p>
                      <a:pPr marL="0" lvl="0" indent="0" algn="ctr"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관련 액터</a:t>
                      </a:r>
                      <a:endParaRPr kumimoji="1" lang="ko-KR" altLang="en-US" sz="600" b="0" i="0" u="none">
                        <a:solidFill>
                          <a:srgbClr val="000000">
                            <a:alpha val="100000"/>
                          </a:srgbClr>
                        </a:solidFill>
                        <a:latin typeface="맑은 고딕"/>
                        <a:ea typeface="맑은 고딕"/>
                      </a:endParaRPr>
                    </a:p>
                  </a:txBody>
                  <a:tcPr anchor="ctr">
                    <a:lnL w="4186" cap="flat" cmpd="sng" algn="ctr">
                      <a:solidFill>
                        <a:srgbClr val="000000">
                          <a:alpha val="100000"/>
                        </a:srgbClr>
                      </a:solidFill>
                      <a:prstDash val="solid"/>
                      <a:round/>
                      <a:headEnd w="med" len="med"/>
                      <a:tailEnd w="med" len="med"/>
                    </a:lnL>
                    <a:lnR w="4186" cap="flat" cmpd="sng" algn="ctr">
                      <a:solidFill>
                        <a:srgbClr val="000000">
                          <a:alpha val="100000"/>
                        </a:srgbClr>
                      </a:solidFill>
                      <a:prstDash val="solid"/>
                      <a:round/>
                      <a:headEnd w="med" len="med"/>
                      <a:tailEnd w="med" len="med"/>
                    </a:lnR>
                    <a:lnT w="4186" cap="flat" cmpd="sng" algn="ctr">
                      <a:solidFill>
                        <a:srgbClr val="000000">
                          <a:alpha val="100000"/>
                        </a:srgbClr>
                      </a:solidFill>
                      <a:prstDash val="solid"/>
                      <a:round/>
                      <a:headEnd w="med" len="med"/>
                      <a:tailEnd w="med" len="med"/>
                    </a:lnT>
                    <a:lnB w="4186" cap="flat" cmpd="sng" algn="ctr">
                      <a:solidFill>
                        <a:srgbClr val="000000">
                          <a:alpha val="100000"/>
                        </a:srgbClr>
                      </a:solidFill>
                      <a:prstDash val="solid"/>
                      <a:round/>
                      <a:headEnd w="med" len="med"/>
                      <a:tailEnd w="med" len="med"/>
                    </a:lnB>
                    <a:noFill/>
                  </a:tcPr>
                </a:tc>
                <a:tc>
                  <a:txBody>
                    <a:bodyPr/>
                    <a:lstStyle/>
                    <a:p>
                      <a:pPr marL="0" lvl="0" indent="0" algn="ctr"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주 액터</a:t>
                      </a:r>
                      <a:endParaRPr kumimoji="1" lang="ko-KR" altLang="en-US" sz="600" b="0" i="0" u="none">
                        <a:solidFill>
                          <a:srgbClr val="000000">
                            <a:alpha val="100000"/>
                          </a:srgbClr>
                        </a:solidFill>
                        <a:latin typeface="맑은 고딕"/>
                        <a:ea typeface="맑은 고딕"/>
                      </a:endParaRPr>
                    </a:p>
                  </a:txBody>
                  <a:tcPr anchor="ctr">
                    <a:lnL w="4186" cap="flat" cmpd="sng" algn="ctr">
                      <a:solidFill>
                        <a:srgbClr val="000000">
                          <a:alpha val="100000"/>
                        </a:srgbClr>
                      </a:solidFill>
                      <a:prstDash val="solid"/>
                      <a:round/>
                      <a:headEnd w="med" len="med"/>
                      <a:tailEnd w="med" len="med"/>
                    </a:lnL>
                    <a:lnR w="4186" cap="flat" cmpd="sng" algn="ctr">
                      <a:solidFill>
                        <a:srgbClr val="000000">
                          <a:alpha val="100000"/>
                        </a:srgbClr>
                      </a:solidFill>
                      <a:prstDash val="solid"/>
                      <a:round/>
                      <a:headEnd w="med" len="med"/>
                      <a:tailEnd w="med" len="med"/>
                    </a:lnR>
                    <a:lnT w="4186" cap="flat" cmpd="sng" algn="ctr">
                      <a:solidFill>
                        <a:srgbClr val="000000">
                          <a:alpha val="100000"/>
                        </a:srgbClr>
                      </a:solidFill>
                      <a:prstDash val="solid"/>
                      <a:round/>
                      <a:headEnd w="med" len="med"/>
                      <a:tailEnd w="med" len="med"/>
                    </a:lnT>
                    <a:lnB w="4186" cap="flat" cmpd="sng" algn="ctr">
                      <a:solidFill>
                        <a:srgbClr val="000000">
                          <a:alpha val="100000"/>
                        </a:srgbClr>
                      </a:solidFill>
                      <a:prstDash val="solid"/>
                      <a:round/>
                      <a:headEnd w="med" len="med"/>
                      <a:tailEnd w="med" len="med"/>
                    </a:lnB>
                    <a:noFill/>
                  </a:tcPr>
                </a:tc>
                <a:tc gridSpan="2">
                  <a:txBody>
                    <a:bodyPr/>
                    <a:lstStyle/>
                    <a:p>
                      <a:pPr marL="0" lvl="0" indent="0" algn="ctr"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화주(작업자)</a:t>
                      </a:r>
                      <a:endParaRPr kumimoji="1" lang="ko-KR" altLang="en-US" sz="600" b="0" i="0" u="none">
                        <a:solidFill>
                          <a:srgbClr val="000000">
                            <a:alpha val="100000"/>
                          </a:srgbClr>
                        </a:solidFill>
                        <a:latin typeface="맑은 고딕"/>
                        <a:ea typeface="맑은 고딕"/>
                      </a:endParaRPr>
                    </a:p>
                  </a:txBody>
                  <a:tcPr anchor="ctr">
                    <a:lnL w="4186" cap="flat" cmpd="sng" algn="ctr">
                      <a:solidFill>
                        <a:srgbClr val="000000">
                          <a:alpha val="100000"/>
                        </a:srgbClr>
                      </a:solidFill>
                      <a:prstDash val="solid"/>
                      <a:round/>
                      <a:headEnd w="med" len="med"/>
                      <a:tailEnd w="med" len="med"/>
                    </a:lnL>
                    <a:lnR w="4186" cap="flat" cmpd="sng" algn="ctr">
                      <a:solidFill>
                        <a:srgbClr val="000000">
                          <a:alpha val="100000"/>
                        </a:srgbClr>
                      </a:solidFill>
                      <a:prstDash val="solid"/>
                      <a:round/>
                      <a:headEnd w="med" len="med"/>
                      <a:tailEnd w="med" len="med"/>
                    </a:lnR>
                    <a:lnT w="4186" cap="flat" cmpd="sng" algn="ctr">
                      <a:solidFill>
                        <a:srgbClr val="000000">
                          <a:alpha val="100000"/>
                        </a:srgbClr>
                      </a:solidFill>
                      <a:prstDash val="solid"/>
                      <a:round/>
                      <a:headEnd w="med" len="med"/>
                      <a:tailEnd w="med" len="med"/>
                    </a:lnT>
                    <a:lnB w="4186" cap="flat" cmpd="sng" algn="ctr">
                      <a:solidFill>
                        <a:srgbClr val="000000">
                          <a:alpha val="100000"/>
                        </a:srgbClr>
                      </a:solidFill>
                      <a:prstDash val="solid"/>
                      <a:round/>
                      <a:headEnd w="med" len="med"/>
                      <a:tailEnd w="med" len="med"/>
                    </a:lnB>
                    <a:noFill/>
                  </a:tcPr>
                </a:tc>
                <a:tc hMerge="1">
                  <a:txBody>
                    <a:bodyPr/>
                    <a:lstStyle/>
                    <a:p>
                      <a:pPr marL="0" lvl="0" indent="0" algn="ctr"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비전 카메라, 델타로봇, UI, 이메일 전송 시스템 </a:t>
                      </a:r>
                    </a:p>
                    <a:p>
                      <a:pPr marL="0" lvl="0" indent="0" algn="ctr"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전체가 원활한 통신 가능한 환경 구축 능력</a:t>
                      </a:r>
                      <a:endParaRPr kumimoji="1" lang="ko-KR" altLang="en-US" sz="600" b="0" i="0" u="none">
                        <a:solidFill>
                          <a:srgbClr val="000000">
                            <a:alpha val="100000"/>
                          </a:srgbClr>
                        </a:solidFill>
                        <a:latin typeface="맑은 고딕"/>
                        <a:ea typeface="맑은 고딕"/>
                      </a:endParaRPr>
                    </a:p>
                  </a:txBody>
                  <a:tcPr anchor="ctr">
                    <a:lnL>
                      <a:noFill/>
                    </a:lnL>
                    <a:lnR>
                      <a:noFill/>
                    </a:lnR>
                    <a:lnT w="4186" cap="flat" cmpd="sng" algn="ctr">
                      <a:solidFill>
                        <a:srgbClr val="000000">
                          <a:alpha val="100000"/>
                        </a:srgbClr>
                      </a:solidFill>
                      <a:prstDash val="solid"/>
                      <a:round/>
                      <a:headEnd w="med" len="med"/>
                      <a:tailEnd w="med" len="med"/>
                    </a:lnT>
                    <a:lnB w="4186" cap="flat" cmpd="sng" algn="ctr">
                      <a:solidFill>
                        <a:srgbClr val="000000">
                          <a:alpha val="100000"/>
                        </a:srgbClr>
                      </a:solidFill>
                      <a:prstDash val="solid"/>
                      <a:round/>
                      <a:headEnd w="med" len="med"/>
                      <a:tailEnd w="med" len="med"/>
                    </a:lnB>
                  </a:tcPr>
                </a:tc>
                <a:extLst>
                  <a:ext uri="{0D108BD9-81ED-4DB2-BD59-A6C34878D82A}">
                    <a16:rowId xmlns:a16="http://schemas.microsoft.com/office/drawing/2014/main" val="10002"/>
                  </a:ext>
                </a:extLst>
              </a:tr>
              <a:tr h="233347">
                <a:tc vMerge="1">
                  <a:txBody>
                    <a:bodyPr/>
                    <a:lstStyle/>
                    <a:p>
                      <a:pPr marL="0" lvl="0" indent="0" algn="ctr"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비전 카메라, 델타로봇, UI, 이메일 전송 시스템 </a:t>
                      </a:r>
                    </a:p>
                    <a:p>
                      <a:pPr marL="0" lvl="0" indent="0" algn="ctr"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전체가 원활한 통신 가능한 환경 구축 능력</a:t>
                      </a:r>
                      <a:endParaRPr kumimoji="1" lang="ko-KR" altLang="en-US" sz="600" b="0" i="0" u="none">
                        <a:solidFill>
                          <a:srgbClr val="000000">
                            <a:alpha val="100000"/>
                          </a:srgbClr>
                        </a:solidFill>
                        <a:latin typeface="맑은 고딕"/>
                        <a:ea typeface="맑은 고딕"/>
                      </a:endParaRPr>
                    </a:p>
                  </a:txBody>
                  <a:tcPr anchor="ctr">
                    <a:lnL w="4186" cap="flat" cmpd="sng" algn="ctr">
                      <a:solidFill>
                        <a:srgbClr val="000000">
                          <a:alpha val="100000"/>
                        </a:srgbClr>
                      </a:solidFill>
                      <a:prstDash val="solid"/>
                      <a:round/>
                      <a:headEnd w="med" len="med"/>
                      <a:tailEnd w="med" len="med"/>
                    </a:lnL>
                    <a:lnR w="4186" cap="flat" cmpd="sng" algn="ctr">
                      <a:solidFill>
                        <a:srgbClr val="000000">
                          <a:alpha val="100000"/>
                        </a:srgbClr>
                      </a:solidFill>
                      <a:prstDash val="solid"/>
                      <a:round/>
                      <a:headEnd w="med" len="med"/>
                      <a:tailEnd w="med" len="med"/>
                    </a:lnR>
                    <a:lnT>
                      <a:noFill/>
                    </a:lnT>
                    <a:lnB>
                      <a:noFill/>
                    </a:lnB>
                  </a:tcPr>
                </a:tc>
                <a:tc>
                  <a:txBody>
                    <a:bodyPr/>
                    <a:lstStyle/>
                    <a:p>
                      <a:pPr marL="0" lvl="0" indent="0" algn="ctr"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보조 액터</a:t>
                      </a:r>
                      <a:endParaRPr kumimoji="1" lang="ko-KR" altLang="en-US" sz="600" b="0" i="0" u="none">
                        <a:solidFill>
                          <a:srgbClr val="000000">
                            <a:alpha val="100000"/>
                          </a:srgbClr>
                        </a:solidFill>
                        <a:latin typeface="맑은 고딕"/>
                        <a:ea typeface="맑은 고딕"/>
                      </a:endParaRPr>
                    </a:p>
                  </a:txBody>
                  <a:tcPr anchor="ctr">
                    <a:lnL w="4186" cap="flat" cmpd="sng" algn="ctr">
                      <a:solidFill>
                        <a:srgbClr val="000000">
                          <a:alpha val="100000"/>
                        </a:srgbClr>
                      </a:solidFill>
                      <a:prstDash val="solid"/>
                      <a:round/>
                      <a:headEnd w="med" len="med"/>
                      <a:tailEnd w="med" len="med"/>
                    </a:lnL>
                    <a:lnR w="4186" cap="flat" cmpd="sng" algn="ctr">
                      <a:solidFill>
                        <a:srgbClr val="000000">
                          <a:alpha val="100000"/>
                        </a:srgbClr>
                      </a:solidFill>
                      <a:prstDash val="solid"/>
                      <a:round/>
                      <a:headEnd w="med" len="med"/>
                      <a:tailEnd w="med" len="med"/>
                    </a:lnR>
                    <a:lnT w="4186" cap="flat" cmpd="sng" algn="ctr">
                      <a:solidFill>
                        <a:srgbClr val="000000">
                          <a:alpha val="100000"/>
                        </a:srgbClr>
                      </a:solidFill>
                      <a:prstDash val="solid"/>
                      <a:round/>
                      <a:headEnd w="med" len="med"/>
                      <a:tailEnd w="med" len="med"/>
                    </a:lnT>
                    <a:lnB w="4186" cap="flat" cmpd="sng" algn="ctr">
                      <a:solidFill>
                        <a:srgbClr val="000000">
                          <a:alpha val="100000"/>
                        </a:srgbClr>
                      </a:solidFill>
                      <a:prstDash val="solid"/>
                      <a:round/>
                      <a:headEnd w="med" len="med"/>
                      <a:tailEnd w="med" len="med"/>
                    </a:lnB>
                    <a:noFill/>
                  </a:tcPr>
                </a:tc>
                <a:tc gridSpan="2">
                  <a:txBody>
                    <a:bodyPr/>
                    <a:lstStyle/>
                    <a:p>
                      <a:pPr marL="0" lvl="0" indent="0" algn="ctr"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차주, Delta Robot, Main PC</a:t>
                      </a:r>
                      <a:endParaRPr kumimoji="1" lang="ko-KR" altLang="en-US" sz="600" b="0" i="0" u="none">
                        <a:solidFill>
                          <a:srgbClr val="000000">
                            <a:alpha val="100000"/>
                          </a:srgbClr>
                        </a:solidFill>
                        <a:latin typeface="맑은 고딕"/>
                        <a:ea typeface="맑은 고딕"/>
                      </a:endParaRPr>
                    </a:p>
                  </a:txBody>
                  <a:tcPr anchor="ctr">
                    <a:lnL w="4186" cap="flat" cmpd="sng" algn="ctr">
                      <a:solidFill>
                        <a:srgbClr val="000000">
                          <a:alpha val="100000"/>
                        </a:srgbClr>
                      </a:solidFill>
                      <a:prstDash val="solid"/>
                      <a:round/>
                      <a:headEnd w="med" len="med"/>
                      <a:tailEnd w="med" len="med"/>
                    </a:lnL>
                    <a:lnR w="4186" cap="flat" cmpd="sng" algn="ctr">
                      <a:solidFill>
                        <a:srgbClr val="000000">
                          <a:alpha val="100000"/>
                        </a:srgbClr>
                      </a:solidFill>
                      <a:prstDash val="solid"/>
                      <a:round/>
                      <a:headEnd w="med" len="med"/>
                      <a:tailEnd w="med" len="med"/>
                    </a:lnR>
                    <a:lnT w="4186" cap="flat" cmpd="sng" algn="ctr">
                      <a:solidFill>
                        <a:srgbClr val="000000">
                          <a:alpha val="100000"/>
                        </a:srgbClr>
                      </a:solidFill>
                      <a:prstDash val="solid"/>
                      <a:round/>
                      <a:headEnd w="med" len="med"/>
                      <a:tailEnd w="med" len="med"/>
                    </a:lnT>
                    <a:lnB w="4186" cap="flat" cmpd="sng" algn="ctr">
                      <a:solidFill>
                        <a:srgbClr val="000000">
                          <a:alpha val="100000"/>
                        </a:srgbClr>
                      </a:solidFill>
                      <a:prstDash val="solid"/>
                      <a:round/>
                      <a:headEnd w="med" len="med"/>
                      <a:tailEnd w="med" len="med"/>
                    </a:lnB>
                    <a:noFill/>
                  </a:tcPr>
                </a:tc>
                <a:tc hMerge="1">
                  <a:txBody>
                    <a:bodyPr/>
                    <a:lstStyle/>
                    <a:p>
                      <a:pPr marL="0" lvl="0" indent="0" algn="ctr"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비전 카메라, 델타로봇, UI, 이메일 전송 시스템 </a:t>
                      </a:r>
                    </a:p>
                    <a:p>
                      <a:pPr marL="0" lvl="0" indent="0" algn="ctr"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전체가 원활한 통신 가능한 환경 구축 능력</a:t>
                      </a:r>
                      <a:endParaRPr kumimoji="1" lang="ko-KR" altLang="en-US" sz="600" b="0" i="0" u="none">
                        <a:solidFill>
                          <a:srgbClr val="000000">
                            <a:alpha val="100000"/>
                          </a:srgbClr>
                        </a:solidFill>
                        <a:latin typeface="맑은 고딕"/>
                        <a:ea typeface="맑은 고딕"/>
                      </a:endParaRPr>
                    </a:p>
                  </a:txBody>
                  <a:tcPr anchor="ctr">
                    <a:lnL>
                      <a:noFill/>
                    </a:lnL>
                    <a:lnR>
                      <a:noFill/>
                    </a:lnR>
                    <a:lnT w="4186" cap="flat" cmpd="sng" algn="ctr">
                      <a:solidFill>
                        <a:srgbClr val="000000">
                          <a:alpha val="100000"/>
                        </a:srgbClr>
                      </a:solidFill>
                      <a:prstDash val="solid"/>
                      <a:round/>
                      <a:headEnd w="med" len="med"/>
                      <a:tailEnd w="med" len="med"/>
                    </a:lnT>
                    <a:lnB w="4186" cap="flat" cmpd="sng" algn="ctr">
                      <a:solidFill>
                        <a:srgbClr val="000000">
                          <a:alpha val="100000"/>
                        </a:srgbClr>
                      </a:solidFill>
                      <a:prstDash val="solid"/>
                      <a:round/>
                      <a:headEnd w="med" len="med"/>
                      <a:tailEnd w="med" len="med"/>
                    </a:lnB>
                  </a:tcPr>
                </a:tc>
                <a:extLst>
                  <a:ext uri="{0D108BD9-81ED-4DB2-BD59-A6C34878D82A}">
                    <a16:rowId xmlns:a16="http://schemas.microsoft.com/office/drawing/2014/main" val="10003"/>
                  </a:ext>
                </a:extLst>
              </a:tr>
              <a:tr h="352388">
                <a:tc rowSpan="2">
                  <a:txBody>
                    <a:bodyPr/>
                    <a:lstStyle/>
                    <a:p>
                      <a:pPr marL="0" lvl="0" indent="0" algn="ctr"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우선 순위</a:t>
                      </a:r>
                      <a:endParaRPr kumimoji="1" lang="ko-KR" altLang="en-US" sz="600" b="0" i="0" u="none">
                        <a:solidFill>
                          <a:srgbClr val="000000">
                            <a:alpha val="100000"/>
                          </a:srgbClr>
                        </a:solidFill>
                        <a:latin typeface="맑은 고딕"/>
                        <a:ea typeface="맑은 고딕"/>
                      </a:endParaRPr>
                    </a:p>
                  </a:txBody>
                  <a:tcPr anchor="ctr">
                    <a:lnL w="4186" cap="flat" cmpd="sng" algn="ctr">
                      <a:solidFill>
                        <a:srgbClr val="000000">
                          <a:alpha val="100000"/>
                        </a:srgbClr>
                      </a:solidFill>
                      <a:prstDash val="solid"/>
                      <a:round/>
                      <a:headEnd w="med" len="med"/>
                      <a:tailEnd w="med" len="med"/>
                    </a:lnL>
                    <a:lnR w="4186" cap="flat" cmpd="sng" algn="ctr">
                      <a:solidFill>
                        <a:srgbClr val="000000">
                          <a:alpha val="100000"/>
                        </a:srgbClr>
                      </a:solidFill>
                      <a:prstDash val="solid"/>
                      <a:round/>
                      <a:headEnd w="med" len="med"/>
                      <a:tailEnd w="med" len="med"/>
                    </a:lnR>
                    <a:lnT w="4186" cap="flat" cmpd="sng" algn="ctr">
                      <a:solidFill>
                        <a:srgbClr val="000000">
                          <a:alpha val="100000"/>
                        </a:srgbClr>
                      </a:solidFill>
                      <a:prstDash val="solid"/>
                      <a:round/>
                      <a:headEnd w="med" len="med"/>
                      <a:tailEnd w="med" len="med"/>
                    </a:lnT>
                    <a:lnB w="4186" cap="flat" cmpd="sng" algn="ctr">
                      <a:solidFill>
                        <a:srgbClr val="000000">
                          <a:alpha val="100000"/>
                        </a:srgbClr>
                      </a:solidFill>
                      <a:prstDash val="solid"/>
                      <a:round/>
                      <a:headEnd w="med" len="med"/>
                      <a:tailEnd w="med" len="med"/>
                    </a:lnB>
                    <a:noFill/>
                  </a:tcPr>
                </a:tc>
                <a:tc rowSpan="2">
                  <a:txBody>
                    <a:bodyPr/>
                    <a:lstStyle/>
                    <a:p>
                      <a:pPr marL="0" lvl="0" indent="0" algn="ctr"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상</a:t>
                      </a:r>
                      <a:endParaRPr kumimoji="1" lang="ko-KR" altLang="en-US" sz="600" b="0" i="0" u="none">
                        <a:solidFill>
                          <a:srgbClr val="000000">
                            <a:alpha val="100000"/>
                          </a:srgbClr>
                        </a:solidFill>
                        <a:latin typeface="맑은 고딕"/>
                        <a:ea typeface="맑은 고딕"/>
                      </a:endParaRPr>
                    </a:p>
                  </a:txBody>
                  <a:tcPr anchor="ctr">
                    <a:lnL w="4186" cap="flat" cmpd="sng" algn="ctr">
                      <a:solidFill>
                        <a:srgbClr val="000000">
                          <a:alpha val="100000"/>
                        </a:srgbClr>
                      </a:solidFill>
                      <a:prstDash val="solid"/>
                      <a:round/>
                      <a:headEnd w="med" len="med"/>
                      <a:tailEnd w="med" len="med"/>
                    </a:lnL>
                    <a:lnR w="4186" cap="flat" cmpd="sng" algn="ctr">
                      <a:solidFill>
                        <a:srgbClr val="000000">
                          <a:alpha val="100000"/>
                        </a:srgbClr>
                      </a:solidFill>
                      <a:prstDash val="solid"/>
                      <a:round/>
                      <a:headEnd w="med" len="med"/>
                      <a:tailEnd w="med" len="med"/>
                    </a:lnR>
                    <a:lnT w="4186" cap="flat" cmpd="sng" algn="ctr">
                      <a:solidFill>
                        <a:srgbClr val="000000">
                          <a:alpha val="100000"/>
                        </a:srgbClr>
                      </a:solidFill>
                      <a:prstDash val="solid"/>
                      <a:round/>
                      <a:headEnd w="med" len="med"/>
                      <a:tailEnd w="med" len="med"/>
                    </a:lnT>
                    <a:lnB w="4186" cap="flat" cmpd="sng" algn="ctr">
                      <a:solidFill>
                        <a:srgbClr val="000000">
                          <a:alpha val="100000"/>
                        </a:srgbClr>
                      </a:solidFill>
                      <a:prstDash val="solid"/>
                      <a:round/>
                      <a:headEnd w="med" len="med"/>
                      <a:tailEnd w="med" len="med"/>
                    </a:lnB>
                    <a:noFill/>
                  </a:tcPr>
                </a:tc>
                <a:tc>
                  <a:txBody>
                    <a:bodyPr/>
                    <a:lstStyle/>
                    <a:p>
                      <a:pPr marL="0" lvl="0" indent="0" algn="ctr"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중요도</a:t>
                      </a:r>
                      <a:endParaRPr kumimoji="1" lang="ko-KR" altLang="en-US" sz="600" b="0" i="0" u="none">
                        <a:solidFill>
                          <a:srgbClr val="000000">
                            <a:alpha val="100000"/>
                          </a:srgbClr>
                        </a:solidFill>
                        <a:latin typeface="맑은 고딕"/>
                        <a:ea typeface="맑은 고딕"/>
                      </a:endParaRPr>
                    </a:p>
                  </a:txBody>
                  <a:tcPr anchor="ctr">
                    <a:lnL w="4186" cap="flat" cmpd="sng" algn="ctr">
                      <a:solidFill>
                        <a:srgbClr val="000000">
                          <a:alpha val="100000"/>
                        </a:srgbClr>
                      </a:solidFill>
                      <a:prstDash val="solid"/>
                      <a:round/>
                      <a:headEnd w="med" len="med"/>
                      <a:tailEnd w="med" len="med"/>
                    </a:lnL>
                    <a:lnR w="4186" cap="flat" cmpd="sng" algn="ctr">
                      <a:solidFill>
                        <a:srgbClr val="000000">
                          <a:alpha val="100000"/>
                        </a:srgbClr>
                      </a:solidFill>
                      <a:prstDash val="solid"/>
                      <a:round/>
                      <a:headEnd w="med" len="med"/>
                      <a:tailEnd w="med" len="med"/>
                    </a:lnR>
                    <a:lnT w="4186" cap="flat" cmpd="sng" algn="ctr">
                      <a:solidFill>
                        <a:srgbClr val="000000">
                          <a:alpha val="100000"/>
                        </a:srgbClr>
                      </a:solidFill>
                      <a:prstDash val="solid"/>
                      <a:round/>
                      <a:headEnd w="med" len="med"/>
                      <a:tailEnd w="med" len="med"/>
                    </a:lnT>
                    <a:lnB w="4186" cap="flat" cmpd="sng" algn="ctr">
                      <a:solidFill>
                        <a:srgbClr val="000000">
                          <a:alpha val="100000"/>
                        </a:srgbClr>
                      </a:solidFill>
                      <a:prstDash val="solid"/>
                      <a:round/>
                      <a:headEnd w="med" len="med"/>
                      <a:tailEnd w="med" len="med"/>
                    </a:lnB>
                    <a:noFill/>
                  </a:tcPr>
                </a:tc>
                <a:tc>
                  <a:txBody>
                    <a:bodyPr/>
                    <a:lstStyle/>
                    <a:p>
                      <a:pPr marL="0" lvl="0" indent="0" algn="ctr"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4, 5</a:t>
                      </a:r>
                      <a:endParaRPr kumimoji="1" lang="ko-KR" altLang="en-US" sz="600" b="0" i="0" u="none">
                        <a:solidFill>
                          <a:srgbClr val="000000">
                            <a:alpha val="100000"/>
                          </a:srgbClr>
                        </a:solidFill>
                        <a:latin typeface="맑은 고딕"/>
                        <a:ea typeface="맑은 고딕"/>
                      </a:endParaRPr>
                    </a:p>
                  </a:txBody>
                  <a:tcPr anchor="ctr">
                    <a:lnL w="4186" cap="flat" cmpd="sng" algn="ctr">
                      <a:solidFill>
                        <a:srgbClr val="000000">
                          <a:alpha val="100000"/>
                        </a:srgbClr>
                      </a:solidFill>
                      <a:prstDash val="solid"/>
                      <a:round/>
                      <a:headEnd w="med" len="med"/>
                      <a:tailEnd w="med" len="med"/>
                    </a:lnL>
                    <a:lnR w="4186" cap="flat" cmpd="sng" algn="ctr">
                      <a:solidFill>
                        <a:srgbClr val="000000">
                          <a:alpha val="100000"/>
                        </a:srgbClr>
                      </a:solidFill>
                      <a:prstDash val="solid"/>
                      <a:round/>
                      <a:headEnd w="med" len="med"/>
                      <a:tailEnd w="med" len="med"/>
                    </a:lnR>
                    <a:lnT w="4186" cap="flat" cmpd="sng" algn="ctr">
                      <a:solidFill>
                        <a:srgbClr val="000000">
                          <a:alpha val="100000"/>
                        </a:srgbClr>
                      </a:solidFill>
                      <a:prstDash val="solid"/>
                      <a:round/>
                      <a:headEnd w="med" len="med"/>
                      <a:tailEnd w="med" len="med"/>
                    </a:lnT>
                    <a:lnB w="4186" cap="flat" cmpd="sng" algn="ctr">
                      <a:solidFill>
                        <a:srgbClr val="000000">
                          <a:alpha val="100000"/>
                        </a:srgbClr>
                      </a:solidFill>
                      <a:prstDash val="solid"/>
                      <a:round/>
                      <a:headEnd w="med" len="med"/>
                      <a:tailEnd w="med" len="med"/>
                    </a:lnB>
                    <a:noFill/>
                  </a:tcPr>
                </a:tc>
                <a:extLst>
                  <a:ext uri="{0D108BD9-81ED-4DB2-BD59-A6C34878D82A}">
                    <a16:rowId xmlns:a16="http://schemas.microsoft.com/office/drawing/2014/main" val="10004"/>
                  </a:ext>
                </a:extLst>
              </a:tr>
              <a:tr h="384132">
                <a:tc vMerge="1">
                  <a:txBody>
                    <a:bodyPr/>
                    <a:lstStyle/>
                    <a:p>
                      <a:pPr marL="0" lvl="0" indent="0" algn="ctr"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비전 카메라, 델타로봇, UI, 이메일 전송 시스템 </a:t>
                      </a:r>
                    </a:p>
                    <a:p>
                      <a:pPr marL="0" lvl="0" indent="0" algn="ctr"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전체가 원활한 통신 가능한 환경 구축 능력</a:t>
                      </a:r>
                      <a:endParaRPr kumimoji="1" lang="ko-KR" altLang="en-US" sz="600" b="0" i="0" u="none">
                        <a:solidFill>
                          <a:srgbClr val="000000">
                            <a:alpha val="100000"/>
                          </a:srgbClr>
                        </a:solidFill>
                        <a:latin typeface="맑은 고딕"/>
                        <a:ea typeface="맑은 고딕"/>
                      </a:endParaRPr>
                    </a:p>
                  </a:txBody>
                  <a:tcPr anchor="ctr">
                    <a:lnL w="4186" cap="flat" cmpd="sng" algn="ctr">
                      <a:solidFill>
                        <a:srgbClr val="000000">
                          <a:alpha val="100000"/>
                        </a:srgbClr>
                      </a:solidFill>
                      <a:prstDash val="solid"/>
                      <a:round/>
                      <a:headEnd w="med" len="med"/>
                      <a:tailEnd w="med" len="med"/>
                    </a:lnL>
                    <a:lnR w="4186" cap="flat" cmpd="sng" algn="ctr">
                      <a:solidFill>
                        <a:srgbClr val="000000">
                          <a:alpha val="100000"/>
                        </a:srgbClr>
                      </a:solidFill>
                      <a:prstDash val="solid"/>
                      <a:round/>
                      <a:headEnd w="med" len="med"/>
                      <a:tailEnd w="med" len="med"/>
                    </a:lnR>
                    <a:lnT>
                      <a:noFill/>
                    </a:lnT>
                    <a:lnB>
                      <a:noFill/>
                    </a:lnB>
                  </a:tcPr>
                </a:tc>
                <a:tc vMerge="1">
                  <a:txBody>
                    <a:bodyPr/>
                    <a:lstStyle/>
                    <a:p>
                      <a:pPr marL="0" lvl="0" indent="0" algn="ctr"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비전 카메라, 델타로봇, UI, 이메일 전송 시스템 </a:t>
                      </a:r>
                    </a:p>
                    <a:p>
                      <a:pPr marL="0" lvl="0" indent="0" algn="ctr"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전체가 원활한 통신 가능한 환경 구축 능력</a:t>
                      </a:r>
                      <a:endParaRPr kumimoji="1" lang="ko-KR" altLang="en-US" sz="600" b="0" i="0" u="none">
                        <a:solidFill>
                          <a:srgbClr val="000000">
                            <a:alpha val="100000"/>
                          </a:srgbClr>
                        </a:solidFill>
                        <a:latin typeface="맑은 고딕"/>
                        <a:ea typeface="맑은 고딕"/>
                      </a:endParaRPr>
                    </a:p>
                  </a:txBody>
                  <a:tcPr anchor="ctr">
                    <a:lnL w="4186" cap="flat" cmpd="sng" algn="ctr">
                      <a:solidFill>
                        <a:srgbClr val="000000">
                          <a:alpha val="100000"/>
                        </a:srgbClr>
                      </a:solidFill>
                      <a:prstDash val="solid"/>
                      <a:round/>
                      <a:headEnd w="med" len="med"/>
                      <a:tailEnd w="med" len="med"/>
                    </a:lnL>
                    <a:lnR w="4186" cap="flat" cmpd="sng" algn="ctr">
                      <a:solidFill>
                        <a:srgbClr val="000000">
                          <a:alpha val="100000"/>
                        </a:srgbClr>
                      </a:solidFill>
                      <a:prstDash val="solid"/>
                      <a:round/>
                      <a:headEnd w="med" len="med"/>
                      <a:tailEnd w="med" len="med"/>
                    </a:lnR>
                    <a:lnT>
                      <a:noFill/>
                    </a:lnT>
                    <a:lnB>
                      <a:noFill/>
                    </a:lnB>
                  </a:tcPr>
                </a:tc>
                <a:tc>
                  <a:txBody>
                    <a:bodyPr/>
                    <a:lstStyle/>
                    <a:p>
                      <a:pPr marL="0" lvl="0" indent="0" algn="ctr"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난이도</a:t>
                      </a:r>
                      <a:endParaRPr kumimoji="1" lang="ko-KR" altLang="en-US" sz="600" b="0" i="0" u="none">
                        <a:solidFill>
                          <a:srgbClr val="000000">
                            <a:alpha val="100000"/>
                          </a:srgbClr>
                        </a:solidFill>
                        <a:latin typeface="맑은 고딕"/>
                        <a:ea typeface="맑은 고딕"/>
                      </a:endParaRPr>
                    </a:p>
                  </a:txBody>
                  <a:tcPr anchor="ctr">
                    <a:lnL w="4186" cap="flat" cmpd="sng" algn="ctr">
                      <a:solidFill>
                        <a:srgbClr val="000000">
                          <a:alpha val="100000"/>
                        </a:srgbClr>
                      </a:solidFill>
                      <a:prstDash val="solid"/>
                      <a:round/>
                      <a:headEnd w="med" len="med"/>
                      <a:tailEnd w="med" len="med"/>
                    </a:lnL>
                    <a:lnR w="4186" cap="flat" cmpd="sng" algn="ctr">
                      <a:solidFill>
                        <a:srgbClr val="000000">
                          <a:alpha val="100000"/>
                        </a:srgbClr>
                      </a:solidFill>
                      <a:prstDash val="solid"/>
                      <a:round/>
                      <a:headEnd w="med" len="med"/>
                      <a:tailEnd w="med" len="med"/>
                    </a:lnR>
                    <a:lnT w="4186" cap="flat" cmpd="sng" algn="ctr">
                      <a:solidFill>
                        <a:srgbClr val="000000">
                          <a:alpha val="100000"/>
                        </a:srgbClr>
                      </a:solidFill>
                      <a:prstDash val="solid"/>
                      <a:round/>
                      <a:headEnd w="med" len="med"/>
                      <a:tailEnd w="med" len="med"/>
                    </a:lnT>
                    <a:lnB w="4186" cap="flat" cmpd="sng" algn="ctr">
                      <a:solidFill>
                        <a:srgbClr val="000000">
                          <a:alpha val="100000"/>
                        </a:srgbClr>
                      </a:solidFill>
                      <a:prstDash val="solid"/>
                      <a:round/>
                      <a:headEnd w="med" len="med"/>
                      <a:tailEnd w="med" len="med"/>
                    </a:lnB>
                    <a:noFill/>
                  </a:tcPr>
                </a:tc>
                <a:tc>
                  <a:txBody>
                    <a:bodyPr/>
                    <a:lstStyle/>
                    <a:p>
                      <a:pPr marL="0" lvl="0" indent="0" algn="ctr"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비전 카메라, 델타로봇, UI, 이메일 전송 시스템 </a:t>
                      </a:r>
                    </a:p>
                    <a:p>
                      <a:pPr marL="0" lvl="0" indent="0" algn="ctr"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전체가 원활한 통신 가능한 환경 구축 능력</a:t>
                      </a:r>
                      <a:endParaRPr kumimoji="1" lang="ko-KR" altLang="en-US" sz="600" b="0" i="0" u="none">
                        <a:solidFill>
                          <a:srgbClr val="000000">
                            <a:alpha val="100000"/>
                          </a:srgbClr>
                        </a:solidFill>
                        <a:latin typeface="맑은 고딕"/>
                        <a:ea typeface="맑은 고딕"/>
                      </a:endParaRPr>
                    </a:p>
                  </a:txBody>
                  <a:tcPr anchor="ctr">
                    <a:lnL w="4186" cap="flat" cmpd="sng" algn="ctr">
                      <a:solidFill>
                        <a:srgbClr val="000000">
                          <a:alpha val="100000"/>
                        </a:srgbClr>
                      </a:solidFill>
                      <a:prstDash val="solid"/>
                      <a:round/>
                      <a:headEnd w="med" len="med"/>
                      <a:tailEnd w="med" len="med"/>
                    </a:lnL>
                    <a:lnR w="4186" cap="flat" cmpd="sng" algn="ctr">
                      <a:solidFill>
                        <a:srgbClr val="000000">
                          <a:alpha val="100000"/>
                        </a:srgbClr>
                      </a:solidFill>
                      <a:prstDash val="solid"/>
                      <a:round/>
                      <a:headEnd w="med" len="med"/>
                      <a:tailEnd w="med" len="med"/>
                    </a:lnR>
                    <a:lnT w="4186" cap="flat" cmpd="sng" algn="ctr">
                      <a:solidFill>
                        <a:srgbClr val="000000">
                          <a:alpha val="100000"/>
                        </a:srgbClr>
                      </a:solidFill>
                      <a:prstDash val="solid"/>
                      <a:round/>
                      <a:headEnd w="med" len="med"/>
                      <a:tailEnd w="med" len="med"/>
                    </a:lnT>
                    <a:lnB w="4186" cap="flat" cmpd="sng" algn="ctr">
                      <a:solidFill>
                        <a:srgbClr val="000000">
                          <a:alpha val="100000"/>
                        </a:srgbClr>
                      </a:solidFill>
                      <a:prstDash val="solid"/>
                      <a:round/>
                      <a:headEnd w="med" len="med"/>
                      <a:tailEnd w="med" len="med"/>
                    </a:lnB>
                    <a:noFill/>
                  </a:tcPr>
                </a:tc>
                <a:extLst>
                  <a:ext uri="{0D108BD9-81ED-4DB2-BD59-A6C34878D82A}">
                    <a16:rowId xmlns:a16="http://schemas.microsoft.com/office/drawing/2014/main" val="10005"/>
                  </a:ext>
                </a:extLst>
              </a:tr>
              <a:tr h="231760">
                <a:tc>
                  <a:txBody>
                    <a:bodyPr/>
                    <a:lstStyle/>
                    <a:p>
                      <a:pPr marL="0" lvl="0" indent="0" algn="ctr"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선행 조건</a:t>
                      </a:r>
                      <a:endParaRPr kumimoji="1" lang="ko-KR" altLang="en-US" sz="600" b="0" i="0" u="none">
                        <a:solidFill>
                          <a:srgbClr val="000000">
                            <a:alpha val="100000"/>
                          </a:srgbClr>
                        </a:solidFill>
                        <a:latin typeface="맑은 고딕"/>
                        <a:ea typeface="맑은 고딕"/>
                      </a:endParaRPr>
                    </a:p>
                  </a:txBody>
                  <a:tcPr anchor="ctr">
                    <a:lnL w="4186" cap="flat" cmpd="sng" algn="ctr">
                      <a:solidFill>
                        <a:srgbClr val="000000">
                          <a:alpha val="100000"/>
                        </a:srgbClr>
                      </a:solidFill>
                      <a:prstDash val="solid"/>
                      <a:round/>
                      <a:headEnd w="med" len="med"/>
                      <a:tailEnd w="med" len="med"/>
                    </a:lnL>
                    <a:lnR w="4186" cap="flat" cmpd="sng" algn="ctr">
                      <a:solidFill>
                        <a:srgbClr val="000000">
                          <a:alpha val="100000"/>
                        </a:srgbClr>
                      </a:solidFill>
                      <a:prstDash val="solid"/>
                      <a:round/>
                      <a:headEnd w="med" len="med"/>
                      <a:tailEnd w="med" len="med"/>
                    </a:lnR>
                    <a:lnT w="4186" cap="flat" cmpd="sng" algn="ctr">
                      <a:solidFill>
                        <a:srgbClr val="000000">
                          <a:alpha val="100000"/>
                        </a:srgbClr>
                      </a:solidFill>
                      <a:prstDash val="solid"/>
                      <a:round/>
                      <a:headEnd w="med" len="med"/>
                      <a:tailEnd w="med" len="med"/>
                    </a:lnT>
                    <a:lnB w="4186" cap="flat" cmpd="sng" algn="ctr">
                      <a:solidFill>
                        <a:srgbClr val="000000">
                          <a:alpha val="100000"/>
                        </a:srgbClr>
                      </a:solidFill>
                      <a:prstDash val="solid"/>
                      <a:round/>
                      <a:headEnd w="med" len="med"/>
                      <a:tailEnd w="med" len="med"/>
                    </a:lnB>
                    <a:noFill/>
                  </a:tcPr>
                </a:tc>
                <a:tc gridSpan="3">
                  <a:txBody>
                    <a:bodyPr/>
                    <a:lstStyle/>
                    <a:p>
                      <a:pPr marL="0" lvl="0" indent="0" algn="ctr"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차주가 통합시스템에 개인정보를 등록해야 상차 일정 계획 가능</a:t>
                      </a:r>
                      <a:endParaRPr kumimoji="1" lang="ko-KR" altLang="en-US" sz="600" b="0" i="0" u="none">
                        <a:solidFill>
                          <a:srgbClr val="000000">
                            <a:alpha val="100000"/>
                          </a:srgbClr>
                        </a:solidFill>
                        <a:latin typeface="맑은 고딕"/>
                        <a:ea typeface="맑은 고딕"/>
                      </a:endParaRPr>
                    </a:p>
                  </a:txBody>
                  <a:tcPr anchor="ctr">
                    <a:lnL w="4186" cap="flat" cmpd="sng" algn="ctr">
                      <a:solidFill>
                        <a:srgbClr val="000000">
                          <a:alpha val="100000"/>
                        </a:srgbClr>
                      </a:solidFill>
                      <a:prstDash val="solid"/>
                      <a:round/>
                      <a:headEnd w="med" len="med"/>
                      <a:tailEnd w="med" len="med"/>
                    </a:lnL>
                    <a:lnR w="4186" cap="flat" cmpd="sng" algn="ctr">
                      <a:solidFill>
                        <a:srgbClr val="000000">
                          <a:alpha val="100000"/>
                        </a:srgbClr>
                      </a:solidFill>
                      <a:prstDash val="solid"/>
                      <a:round/>
                      <a:headEnd w="med" len="med"/>
                      <a:tailEnd w="med" len="med"/>
                    </a:lnR>
                    <a:lnT w="4186" cap="flat" cmpd="sng" algn="ctr">
                      <a:solidFill>
                        <a:srgbClr val="000000">
                          <a:alpha val="100000"/>
                        </a:srgbClr>
                      </a:solidFill>
                      <a:prstDash val="solid"/>
                      <a:round/>
                      <a:headEnd w="med" len="med"/>
                      <a:tailEnd w="med" len="med"/>
                    </a:lnT>
                    <a:lnB w="4186" cap="flat" cmpd="sng" algn="ctr">
                      <a:solidFill>
                        <a:srgbClr val="000000">
                          <a:alpha val="100000"/>
                        </a:srgbClr>
                      </a:solidFill>
                      <a:prstDash val="solid"/>
                      <a:round/>
                      <a:headEnd w="med" len="med"/>
                      <a:tailEnd w="med" len="med"/>
                    </a:lnB>
                    <a:noFill/>
                  </a:tcPr>
                </a:tc>
                <a:tc hMerge="1">
                  <a:txBody>
                    <a:bodyPr/>
                    <a:lstStyle/>
                    <a:p>
                      <a:pPr marL="0" lvl="0" indent="0" algn="ctr"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비전 카메라, 델타로봇, UI, 이메일 전송 시스템 </a:t>
                      </a:r>
                    </a:p>
                    <a:p>
                      <a:pPr marL="0" lvl="0" indent="0" algn="ctr"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전체가 원활한 통신 가능한 환경 구축 능력</a:t>
                      </a:r>
                      <a:endParaRPr kumimoji="1" lang="ko-KR" altLang="en-US" sz="600" b="0" i="0" u="none">
                        <a:solidFill>
                          <a:srgbClr val="000000">
                            <a:alpha val="100000"/>
                          </a:srgbClr>
                        </a:solidFill>
                        <a:latin typeface="맑은 고딕"/>
                        <a:ea typeface="맑은 고딕"/>
                      </a:endParaRPr>
                    </a:p>
                  </a:txBody>
                  <a:tcPr anchor="ctr">
                    <a:lnL>
                      <a:noFill/>
                    </a:lnL>
                    <a:lnR>
                      <a:noFill/>
                    </a:lnR>
                    <a:lnT w="4186" cap="flat" cmpd="sng" algn="ctr">
                      <a:solidFill>
                        <a:srgbClr val="000000">
                          <a:alpha val="100000"/>
                        </a:srgbClr>
                      </a:solidFill>
                      <a:prstDash val="solid"/>
                      <a:round/>
                      <a:headEnd w="med" len="med"/>
                      <a:tailEnd w="med" len="med"/>
                    </a:lnT>
                    <a:lnB w="4186" cap="flat" cmpd="sng" algn="ctr">
                      <a:solidFill>
                        <a:srgbClr val="000000">
                          <a:alpha val="100000"/>
                        </a:srgbClr>
                      </a:solidFill>
                      <a:prstDash val="solid"/>
                      <a:round/>
                      <a:headEnd w="med" len="med"/>
                      <a:tailEnd w="med" len="med"/>
                    </a:lnB>
                  </a:tcPr>
                </a:tc>
                <a:tc hMerge="1">
                  <a:txBody>
                    <a:bodyPr/>
                    <a:lstStyle/>
                    <a:p>
                      <a:pPr marL="0" lvl="0" indent="0" algn="ctr"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비전 카메라, 델타로봇, UI, 이메일 전송 시스템 </a:t>
                      </a:r>
                    </a:p>
                    <a:p>
                      <a:pPr marL="0" lvl="0" indent="0" algn="ctr"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전체가 원활한 통신 가능한 환경 구축 능력</a:t>
                      </a:r>
                      <a:endParaRPr kumimoji="1" lang="ko-KR" altLang="en-US" sz="600" b="0" i="0" u="none">
                        <a:solidFill>
                          <a:srgbClr val="000000">
                            <a:alpha val="100000"/>
                          </a:srgbClr>
                        </a:solidFill>
                        <a:latin typeface="맑은 고딕"/>
                        <a:ea typeface="맑은 고딕"/>
                      </a:endParaRPr>
                    </a:p>
                  </a:txBody>
                  <a:tcPr anchor="ctr">
                    <a:lnL>
                      <a:noFill/>
                    </a:lnL>
                    <a:lnR>
                      <a:noFill/>
                    </a:lnR>
                    <a:lnT w="4186" cap="flat" cmpd="sng" algn="ctr">
                      <a:solidFill>
                        <a:srgbClr val="000000">
                          <a:alpha val="100000"/>
                        </a:srgbClr>
                      </a:solidFill>
                      <a:prstDash val="solid"/>
                      <a:round/>
                      <a:headEnd w="med" len="med"/>
                      <a:tailEnd w="med" len="med"/>
                    </a:lnT>
                    <a:lnB w="4186" cap="flat" cmpd="sng" algn="ctr">
                      <a:solidFill>
                        <a:srgbClr val="000000">
                          <a:alpha val="100000"/>
                        </a:srgbClr>
                      </a:solidFill>
                      <a:prstDash val="solid"/>
                      <a:round/>
                      <a:headEnd w="med" len="med"/>
                      <a:tailEnd w="med" len="med"/>
                    </a:lnB>
                  </a:tcPr>
                </a:tc>
                <a:extLst>
                  <a:ext uri="{0D108BD9-81ED-4DB2-BD59-A6C34878D82A}">
                    <a16:rowId xmlns:a16="http://schemas.microsoft.com/office/drawing/2014/main" val="10006"/>
                  </a:ext>
                </a:extLst>
              </a:tr>
              <a:tr h="231760">
                <a:tc>
                  <a:txBody>
                    <a:bodyPr/>
                    <a:lstStyle/>
                    <a:p>
                      <a:pPr marL="0" lvl="0" indent="0" algn="ctr"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후행 조건</a:t>
                      </a:r>
                      <a:endParaRPr kumimoji="1" lang="ko-KR" altLang="en-US" sz="600" b="0" i="0" u="none">
                        <a:solidFill>
                          <a:srgbClr val="000000">
                            <a:alpha val="100000"/>
                          </a:srgbClr>
                        </a:solidFill>
                        <a:latin typeface="맑은 고딕"/>
                        <a:ea typeface="맑은 고딕"/>
                      </a:endParaRPr>
                    </a:p>
                  </a:txBody>
                  <a:tcPr anchor="ctr">
                    <a:lnL w="4186" cap="flat" cmpd="sng" algn="ctr">
                      <a:solidFill>
                        <a:srgbClr val="000000">
                          <a:alpha val="100000"/>
                        </a:srgbClr>
                      </a:solidFill>
                      <a:prstDash val="solid"/>
                      <a:round/>
                      <a:headEnd w="med" len="med"/>
                      <a:tailEnd w="med" len="med"/>
                    </a:lnL>
                    <a:lnR w="4186" cap="flat" cmpd="sng" algn="ctr">
                      <a:solidFill>
                        <a:srgbClr val="000000">
                          <a:alpha val="100000"/>
                        </a:srgbClr>
                      </a:solidFill>
                      <a:prstDash val="solid"/>
                      <a:round/>
                      <a:headEnd w="med" len="med"/>
                      <a:tailEnd w="med" len="med"/>
                    </a:lnR>
                    <a:lnT w="4186" cap="flat" cmpd="sng" algn="ctr">
                      <a:solidFill>
                        <a:srgbClr val="000000">
                          <a:alpha val="100000"/>
                        </a:srgbClr>
                      </a:solidFill>
                      <a:prstDash val="solid"/>
                      <a:round/>
                      <a:headEnd w="med" len="med"/>
                      <a:tailEnd w="med" len="med"/>
                    </a:lnT>
                    <a:lnB w="4186" cap="flat" cmpd="sng" algn="ctr">
                      <a:solidFill>
                        <a:srgbClr val="000000">
                          <a:alpha val="100000"/>
                        </a:srgbClr>
                      </a:solidFill>
                      <a:prstDash val="solid"/>
                      <a:round/>
                      <a:headEnd w="med" len="med"/>
                      <a:tailEnd w="med" len="med"/>
                    </a:lnB>
                    <a:noFill/>
                  </a:tcPr>
                </a:tc>
                <a:tc gridSpan="3">
                  <a:txBody>
                    <a:bodyPr/>
                    <a:lstStyle/>
                    <a:p>
                      <a:pPr marL="0" lvl="0" indent="0" algn="ctr"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WIFI가 지속적으로 연결되어 있어야한다.</a:t>
                      </a:r>
                      <a:endParaRPr kumimoji="1" lang="ko-KR" altLang="en-US" sz="600" b="0" i="0" u="none">
                        <a:solidFill>
                          <a:srgbClr val="000000">
                            <a:alpha val="100000"/>
                          </a:srgbClr>
                        </a:solidFill>
                        <a:latin typeface="맑은 고딕"/>
                        <a:ea typeface="맑은 고딕"/>
                      </a:endParaRPr>
                    </a:p>
                  </a:txBody>
                  <a:tcPr anchor="ctr">
                    <a:lnL w="4186" cap="flat" cmpd="sng" algn="ctr">
                      <a:solidFill>
                        <a:srgbClr val="000000">
                          <a:alpha val="100000"/>
                        </a:srgbClr>
                      </a:solidFill>
                      <a:prstDash val="solid"/>
                      <a:round/>
                      <a:headEnd w="med" len="med"/>
                      <a:tailEnd w="med" len="med"/>
                    </a:lnL>
                    <a:lnR w="4186" cap="flat" cmpd="sng" algn="ctr">
                      <a:solidFill>
                        <a:srgbClr val="000000">
                          <a:alpha val="100000"/>
                        </a:srgbClr>
                      </a:solidFill>
                      <a:prstDash val="solid"/>
                      <a:round/>
                      <a:headEnd w="med" len="med"/>
                      <a:tailEnd w="med" len="med"/>
                    </a:lnR>
                    <a:lnT w="4186" cap="flat" cmpd="sng" algn="ctr">
                      <a:solidFill>
                        <a:srgbClr val="000000">
                          <a:alpha val="100000"/>
                        </a:srgbClr>
                      </a:solidFill>
                      <a:prstDash val="solid"/>
                      <a:round/>
                      <a:headEnd w="med" len="med"/>
                      <a:tailEnd w="med" len="med"/>
                    </a:lnT>
                    <a:lnB w="4186" cap="flat" cmpd="sng" algn="ctr">
                      <a:solidFill>
                        <a:srgbClr val="000000">
                          <a:alpha val="100000"/>
                        </a:srgbClr>
                      </a:solidFill>
                      <a:prstDash val="solid"/>
                      <a:round/>
                      <a:headEnd w="med" len="med"/>
                      <a:tailEnd w="med" len="med"/>
                    </a:lnB>
                    <a:noFill/>
                  </a:tcPr>
                </a:tc>
                <a:tc hMerge="1">
                  <a:txBody>
                    <a:bodyPr/>
                    <a:lstStyle/>
                    <a:p>
                      <a:pPr marL="0" lvl="0" indent="0" algn="ctr"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비전 카메라, 델타로봇, UI, 이메일 전송 시스템 </a:t>
                      </a:r>
                    </a:p>
                    <a:p>
                      <a:pPr marL="0" lvl="0" indent="0" algn="ctr"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전체가 원활한 통신 가능한 환경 구축 능력</a:t>
                      </a:r>
                      <a:endParaRPr kumimoji="1" lang="ko-KR" altLang="en-US" sz="600" b="0" i="0" u="none">
                        <a:solidFill>
                          <a:srgbClr val="000000">
                            <a:alpha val="100000"/>
                          </a:srgbClr>
                        </a:solidFill>
                        <a:latin typeface="맑은 고딕"/>
                        <a:ea typeface="맑은 고딕"/>
                      </a:endParaRPr>
                    </a:p>
                  </a:txBody>
                  <a:tcPr anchor="ctr">
                    <a:lnL>
                      <a:noFill/>
                    </a:lnL>
                    <a:lnR>
                      <a:noFill/>
                    </a:lnR>
                    <a:lnT w="4186" cap="flat" cmpd="sng" algn="ctr">
                      <a:solidFill>
                        <a:srgbClr val="000000">
                          <a:alpha val="100000"/>
                        </a:srgbClr>
                      </a:solidFill>
                      <a:prstDash val="solid"/>
                      <a:round/>
                      <a:headEnd w="med" len="med"/>
                      <a:tailEnd w="med" len="med"/>
                    </a:lnT>
                    <a:lnB w="4186" cap="flat" cmpd="sng" algn="ctr">
                      <a:solidFill>
                        <a:srgbClr val="000000">
                          <a:alpha val="100000"/>
                        </a:srgbClr>
                      </a:solidFill>
                      <a:prstDash val="solid"/>
                      <a:round/>
                      <a:headEnd w="med" len="med"/>
                      <a:tailEnd w="med" len="med"/>
                    </a:lnB>
                  </a:tcPr>
                </a:tc>
                <a:tc hMerge="1">
                  <a:txBody>
                    <a:bodyPr/>
                    <a:lstStyle/>
                    <a:p>
                      <a:pPr marL="0" lvl="0" indent="0" algn="ctr"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비전 카메라, 델타로봇, UI, 이메일 전송 시스템 </a:t>
                      </a:r>
                    </a:p>
                    <a:p>
                      <a:pPr marL="0" lvl="0" indent="0" algn="ctr"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전체가 원활한 통신 가능한 환경 구축 능력</a:t>
                      </a:r>
                      <a:endParaRPr kumimoji="1" lang="ko-KR" altLang="en-US" sz="600" b="0" i="0" u="none">
                        <a:solidFill>
                          <a:srgbClr val="000000">
                            <a:alpha val="100000"/>
                          </a:srgbClr>
                        </a:solidFill>
                        <a:latin typeface="맑은 고딕"/>
                        <a:ea typeface="맑은 고딕"/>
                      </a:endParaRPr>
                    </a:p>
                  </a:txBody>
                  <a:tcPr anchor="ctr">
                    <a:lnL>
                      <a:noFill/>
                    </a:lnL>
                    <a:lnR>
                      <a:noFill/>
                    </a:lnR>
                    <a:lnT w="4186" cap="flat" cmpd="sng" algn="ctr">
                      <a:solidFill>
                        <a:srgbClr val="000000">
                          <a:alpha val="100000"/>
                        </a:srgbClr>
                      </a:solidFill>
                      <a:prstDash val="solid"/>
                      <a:round/>
                      <a:headEnd w="med" len="med"/>
                      <a:tailEnd w="med" len="med"/>
                    </a:lnT>
                    <a:lnB w="4186" cap="flat" cmpd="sng" algn="ctr">
                      <a:solidFill>
                        <a:srgbClr val="000000">
                          <a:alpha val="100000"/>
                        </a:srgbClr>
                      </a:solidFill>
                      <a:prstDash val="solid"/>
                      <a:round/>
                      <a:headEnd w="med" len="med"/>
                      <a:tailEnd w="med" len="med"/>
                    </a:lnB>
                  </a:tcPr>
                </a:tc>
                <a:extLst>
                  <a:ext uri="{0D108BD9-81ED-4DB2-BD59-A6C34878D82A}">
                    <a16:rowId xmlns:a16="http://schemas.microsoft.com/office/drawing/2014/main" val="10007"/>
                  </a:ext>
                </a:extLst>
              </a:tr>
              <a:tr h="1430104">
                <a:tc rowSpan="2">
                  <a:txBody>
                    <a:bodyPr/>
                    <a:lstStyle/>
                    <a:p>
                      <a:pPr marL="0" lvl="0" indent="0" algn="ctr"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시나리오</a:t>
                      </a:r>
                      <a:endParaRPr kumimoji="1" lang="ko-KR" altLang="en-US" sz="600" b="0" i="0" u="none">
                        <a:solidFill>
                          <a:srgbClr val="000000">
                            <a:alpha val="100000"/>
                          </a:srgbClr>
                        </a:solidFill>
                        <a:latin typeface="맑은 고딕"/>
                        <a:ea typeface="맑은 고딕"/>
                      </a:endParaRPr>
                    </a:p>
                  </a:txBody>
                  <a:tcPr anchor="ctr">
                    <a:lnL w="4186" cap="flat" cmpd="sng" algn="ctr">
                      <a:solidFill>
                        <a:srgbClr val="000000">
                          <a:alpha val="100000"/>
                        </a:srgbClr>
                      </a:solidFill>
                      <a:prstDash val="solid"/>
                      <a:round/>
                      <a:headEnd w="med" len="med"/>
                      <a:tailEnd w="med" len="med"/>
                    </a:lnL>
                    <a:lnR w="4186" cap="flat" cmpd="sng" algn="ctr">
                      <a:solidFill>
                        <a:srgbClr val="000000">
                          <a:alpha val="100000"/>
                        </a:srgbClr>
                      </a:solidFill>
                      <a:prstDash val="solid"/>
                      <a:round/>
                      <a:headEnd w="med" len="med"/>
                      <a:tailEnd w="med" len="med"/>
                    </a:lnR>
                    <a:lnT w="4186" cap="flat" cmpd="sng" algn="ctr">
                      <a:solidFill>
                        <a:srgbClr val="000000">
                          <a:alpha val="100000"/>
                        </a:srgbClr>
                      </a:solidFill>
                      <a:prstDash val="solid"/>
                      <a:round/>
                      <a:headEnd w="med" len="med"/>
                      <a:tailEnd w="med" len="med"/>
                    </a:lnT>
                    <a:lnB w="4186" cap="flat" cmpd="sng" algn="ctr">
                      <a:solidFill>
                        <a:srgbClr val="000000">
                          <a:alpha val="100000"/>
                        </a:srgbClr>
                      </a:solidFill>
                      <a:prstDash val="solid"/>
                      <a:round/>
                      <a:headEnd w="med" len="med"/>
                      <a:tailEnd w="med" len="med"/>
                    </a:lnB>
                    <a:noFill/>
                  </a:tcPr>
                </a:tc>
                <a:tc>
                  <a:txBody>
                    <a:bodyPr/>
                    <a:lstStyle/>
                    <a:p>
                      <a:pPr marL="0" lvl="0" indent="0" algn="ctr"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기본 시나리오</a:t>
                      </a:r>
                      <a:endParaRPr kumimoji="1" lang="ko-KR" altLang="en-US" sz="600" b="0" i="0" u="none">
                        <a:solidFill>
                          <a:srgbClr val="000000">
                            <a:alpha val="100000"/>
                          </a:srgbClr>
                        </a:solidFill>
                        <a:latin typeface="맑은 고딕"/>
                        <a:ea typeface="맑은 고딕"/>
                      </a:endParaRPr>
                    </a:p>
                  </a:txBody>
                  <a:tcPr anchor="ctr">
                    <a:lnL w="4186" cap="flat" cmpd="sng" algn="ctr">
                      <a:solidFill>
                        <a:srgbClr val="000000">
                          <a:alpha val="100000"/>
                        </a:srgbClr>
                      </a:solidFill>
                      <a:prstDash val="solid"/>
                      <a:round/>
                      <a:headEnd w="med" len="med"/>
                      <a:tailEnd w="med" len="med"/>
                    </a:lnL>
                    <a:lnR w="4186" cap="flat" cmpd="sng" algn="ctr">
                      <a:solidFill>
                        <a:srgbClr val="000000">
                          <a:alpha val="100000"/>
                        </a:srgbClr>
                      </a:solidFill>
                      <a:prstDash val="solid"/>
                      <a:round/>
                      <a:headEnd w="med" len="med"/>
                      <a:tailEnd w="med" len="med"/>
                    </a:lnR>
                    <a:lnT w="4186" cap="flat" cmpd="sng" algn="ctr">
                      <a:solidFill>
                        <a:srgbClr val="000000">
                          <a:alpha val="100000"/>
                        </a:srgbClr>
                      </a:solidFill>
                      <a:prstDash val="solid"/>
                      <a:round/>
                      <a:headEnd w="med" len="med"/>
                      <a:tailEnd w="med" len="med"/>
                    </a:lnT>
                    <a:lnB w="4186" cap="flat" cmpd="sng" algn="ctr">
                      <a:solidFill>
                        <a:srgbClr val="000000">
                          <a:alpha val="100000"/>
                        </a:srgbClr>
                      </a:solidFill>
                      <a:prstDash val="solid"/>
                      <a:round/>
                      <a:headEnd w="med" len="med"/>
                      <a:tailEnd w="med" len="med"/>
                    </a:lnB>
                    <a:noFill/>
                  </a:tcPr>
                </a:tc>
                <a:tc gridSpan="2">
                  <a:txBody>
                    <a:bodyPr/>
                    <a:lstStyle/>
                    <a:p>
                      <a:pPr marL="3175" lvl="1" indent="0" algn="l"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1. 화주(작업자)는 UI에서 Option(분류기준)을 선택한다.</a:t>
                      </a:r>
                    </a:p>
                    <a:p>
                      <a:pPr marL="3175" lvl="1" indent="0" algn="l"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2. 비전카메라는 QR을 통해 물품의 정보를 읽어온다.</a:t>
                      </a:r>
                    </a:p>
                    <a:p>
                      <a:pPr marL="3175" lvl="1" indent="0" algn="l"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3. 델타로봇은 화주가 선택한 Option(분류기준)에 따라 분류와 적재 작업을 수행한다.</a:t>
                      </a:r>
                    </a:p>
                    <a:p>
                      <a:pPr marL="3175" lvl="1" indent="0" algn="l"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4. Main PC는 델타로봇이 적재한 내용을 정리하고, UI를 통해 화주(작업자)에게 적재된 위치 정보를 전달한다. </a:t>
                      </a:r>
                    </a:p>
                    <a:p>
                      <a:pPr marL="3175" lvl="1" indent="0" algn="l"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5. Main PC는 적재 위치 정보를 바탕으로 차주들에게 메일을 전송하여, 상차 일시와 </a:t>
                      </a:r>
                    </a:p>
                    <a:p>
                      <a:pPr marL="3175" lvl="1" indent="0" algn="l"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   위치를 알려준다. </a:t>
                      </a:r>
                    </a:p>
                    <a:p>
                      <a:pPr marL="3175" lvl="1" indent="0" algn="l"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6. 차주는 받은 메일 내용을 통해 상차 일정을 확인하고, 해당 일시에 상차 작업을       진행한다.</a:t>
                      </a:r>
                      <a:endParaRPr kumimoji="1" lang="ko-KR" altLang="en-US" sz="600" b="0" i="0" u="none">
                        <a:solidFill>
                          <a:srgbClr val="000000">
                            <a:alpha val="100000"/>
                          </a:srgbClr>
                        </a:solidFill>
                        <a:latin typeface="맑은 고딕"/>
                        <a:ea typeface="맑은 고딕"/>
                      </a:endParaRPr>
                    </a:p>
                  </a:txBody>
                  <a:tcPr anchor="ctr">
                    <a:lnL w="4186" cap="flat" cmpd="sng" algn="ctr">
                      <a:solidFill>
                        <a:srgbClr val="000000">
                          <a:alpha val="100000"/>
                        </a:srgbClr>
                      </a:solidFill>
                      <a:prstDash val="solid"/>
                      <a:round/>
                      <a:headEnd w="med" len="med"/>
                      <a:tailEnd w="med" len="med"/>
                    </a:lnL>
                    <a:lnR w="4186" cap="flat" cmpd="sng" algn="ctr">
                      <a:solidFill>
                        <a:srgbClr val="000000">
                          <a:alpha val="100000"/>
                        </a:srgbClr>
                      </a:solidFill>
                      <a:prstDash val="solid"/>
                      <a:round/>
                      <a:headEnd w="med" len="med"/>
                      <a:tailEnd w="med" len="med"/>
                    </a:lnR>
                    <a:lnT w="4186" cap="flat" cmpd="sng" algn="ctr">
                      <a:solidFill>
                        <a:srgbClr val="000000">
                          <a:alpha val="100000"/>
                        </a:srgbClr>
                      </a:solidFill>
                      <a:prstDash val="solid"/>
                      <a:round/>
                      <a:headEnd w="med" len="med"/>
                      <a:tailEnd w="med" len="med"/>
                    </a:lnT>
                    <a:lnB w="4186" cap="flat" cmpd="sng" algn="ctr">
                      <a:solidFill>
                        <a:srgbClr val="000000">
                          <a:alpha val="100000"/>
                        </a:srgbClr>
                      </a:solidFill>
                      <a:prstDash val="solid"/>
                      <a:round/>
                      <a:headEnd w="med" len="med"/>
                      <a:tailEnd w="med" len="med"/>
                    </a:lnB>
                    <a:noFill/>
                  </a:tcPr>
                </a:tc>
                <a:tc hMerge="1">
                  <a:txBody>
                    <a:bodyPr/>
                    <a:lstStyle/>
                    <a:p>
                      <a:pPr marL="0" lvl="0" indent="0" algn="ctr"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비전 카메라, 델타로봇, UI, 이메일 전송 시스템 </a:t>
                      </a:r>
                    </a:p>
                    <a:p>
                      <a:pPr marL="0" lvl="0" indent="0" algn="ctr"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전체가 원활한 통신 가능한 환경 구축 능력</a:t>
                      </a:r>
                      <a:endParaRPr kumimoji="1" lang="ko-KR" altLang="en-US" sz="600" b="0" i="0" u="none">
                        <a:solidFill>
                          <a:srgbClr val="000000">
                            <a:alpha val="100000"/>
                          </a:srgbClr>
                        </a:solidFill>
                        <a:latin typeface="맑은 고딕"/>
                        <a:ea typeface="맑은 고딕"/>
                      </a:endParaRPr>
                    </a:p>
                  </a:txBody>
                  <a:tcPr anchor="ctr">
                    <a:lnL>
                      <a:noFill/>
                    </a:lnL>
                    <a:lnR>
                      <a:noFill/>
                    </a:lnR>
                    <a:lnT w="4186" cap="flat" cmpd="sng" algn="ctr">
                      <a:solidFill>
                        <a:srgbClr val="000000">
                          <a:alpha val="100000"/>
                        </a:srgbClr>
                      </a:solidFill>
                      <a:prstDash val="solid"/>
                      <a:round/>
                      <a:headEnd w="med" len="med"/>
                      <a:tailEnd w="med" len="med"/>
                    </a:lnT>
                    <a:lnB w="4186" cap="flat" cmpd="sng" algn="ctr">
                      <a:solidFill>
                        <a:srgbClr val="000000">
                          <a:alpha val="100000"/>
                        </a:srgbClr>
                      </a:solidFill>
                      <a:prstDash val="solid"/>
                      <a:round/>
                      <a:headEnd w="med" len="med"/>
                      <a:tailEnd w="med" len="med"/>
                    </a:lnB>
                  </a:tcPr>
                </a:tc>
                <a:extLst>
                  <a:ext uri="{0D108BD9-81ED-4DB2-BD59-A6C34878D82A}">
                    <a16:rowId xmlns:a16="http://schemas.microsoft.com/office/drawing/2014/main" val="10008"/>
                  </a:ext>
                </a:extLst>
              </a:tr>
              <a:tr h="1403121">
                <a:tc vMerge="1">
                  <a:txBody>
                    <a:bodyPr/>
                    <a:lstStyle/>
                    <a:p>
                      <a:pPr marL="0" lvl="0" indent="0" algn="ctr"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비전 카메라, 델타로봇, UI, 이메일 전송 시스템 </a:t>
                      </a:r>
                    </a:p>
                    <a:p>
                      <a:pPr marL="0" lvl="0" indent="0" algn="ctr"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전체가 원활한 통신 가능한 환경 구축 능력</a:t>
                      </a:r>
                      <a:endParaRPr kumimoji="1" lang="ko-KR" altLang="en-US" sz="600" b="0" i="0" u="none">
                        <a:solidFill>
                          <a:srgbClr val="000000">
                            <a:alpha val="100000"/>
                          </a:srgbClr>
                        </a:solidFill>
                        <a:latin typeface="맑은 고딕"/>
                        <a:ea typeface="맑은 고딕"/>
                      </a:endParaRPr>
                    </a:p>
                  </a:txBody>
                  <a:tcPr anchor="ctr">
                    <a:lnL w="4186" cap="flat" cmpd="sng" algn="ctr">
                      <a:solidFill>
                        <a:srgbClr val="000000">
                          <a:alpha val="100000"/>
                        </a:srgbClr>
                      </a:solidFill>
                      <a:prstDash val="solid"/>
                      <a:round/>
                      <a:headEnd w="med" len="med"/>
                      <a:tailEnd w="med" len="med"/>
                    </a:lnL>
                    <a:lnR w="4186" cap="flat" cmpd="sng" algn="ctr">
                      <a:solidFill>
                        <a:srgbClr val="000000">
                          <a:alpha val="100000"/>
                        </a:srgbClr>
                      </a:solidFill>
                      <a:prstDash val="solid"/>
                      <a:round/>
                      <a:headEnd w="med" len="med"/>
                      <a:tailEnd w="med" len="med"/>
                    </a:lnR>
                    <a:lnT>
                      <a:noFill/>
                    </a:lnT>
                    <a:lnB>
                      <a:noFill/>
                    </a:lnB>
                  </a:tcPr>
                </a:tc>
                <a:tc>
                  <a:txBody>
                    <a:bodyPr/>
                    <a:lstStyle/>
                    <a:p>
                      <a:pPr marL="0" lvl="0" indent="0" algn="ctr"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대안 시나리오</a:t>
                      </a:r>
                      <a:endParaRPr kumimoji="1" lang="ko-KR" altLang="en-US" sz="600" b="0" i="0" u="none">
                        <a:solidFill>
                          <a:srgbClr val="000000">
                            <a:alpha val="100000"/>
                          </a:srgbClr>
                        </a:solidFill>
                        <a:latin typeface="맑은 고딕"/>
                        <a:ea typeface="맑은 고딕"/>
                      </a:endParaRPr>
                    </a:p>
                  </a:txBody>
                  <a:tcPr anchor="ctr">
                    <a:lnL w="4186" cap="flat" cmpd="sng" algn="ctr">
                      <a:solidFill>
                        <a:srgbClr val="000000">
                          <a:alpha val="100000"/>
                        </a:srgbClr>
                      </a:solidFill>
                      <a:prstDash val="solid"/>
                      <a:round/>
                      <a:headEnd w="med" len="med"/>
                      <a:tailEnd w="med" len="med"/>
                    </a:lnL>
                    <a:lnR w="4186" cap="flat" cmpd="sng" algn="ctr">
                      <a:solidFill>
                        <a:srgbClr val="000000">
                          <a:alpha val="100000"/>
                        </a:srgbClr>
                      </a:solidFill>
                      <a:prstDash val="solid"/>
                      <a:round/>
                      <a:headEnd w="med" len="med"/>
                      <a:tailEnd w="med" len="med"/>
                    </a:lnR>
                    <a:lnT w="4186" cap="flat" cmpd="sng" algn="ctr">
                      <a:solidFill>
                        <a:srgbClr val="000000">
                          <a:alpha val="100000"/>
                        </a:srgbClr>
                      </a:solidFill>
                      <a:prstDash val="solid"/>
                      <a:round/>
                      <a:headEnd w="med" len="med"/>
                      <a:tailEnd w="med" len="med"/>
                    </a:lnT>
                    <a:lnB w="4186" cap="flat" cmpd="sng" algn="ctr">
                      <a:solidFill>
                        <a:srgbClr val="000000">
                          <a:alpha val="100000"/>
                        </a:srgbClr>
                      </a:solidFill>
                      <a:prstDash val="solid"/>
                      <a:round/>
                      <a:headEnd w="med" len="med"/>
                      <a:tailEnd w="med" len="med"/>
                    </a:lnB>
                    <a:noFill/>
                  </a:tcPr>
                </a:tc>
                <a:tc gridSpan="2">
                  <a:txBody>
                    <a:bodyPr/>
                    <a:lstStyle/>
                    <a:p>
                      <a:pPr marL="0" lvl="0" indent="3175" algn="l"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A1 : 화주(작업자)가 UI를 통해 작업을 중단하는 경우</a:t>
                      </a:r>
                    </a:p>
                    <a:p>
                      <a:pPr marL="455672" lvl="1" indent="-361997" algn="l" rtl="0" eaLnBrk="1" latinLnBrk="1" hangingPunct="1">
                        <a:lnSpc>
                          <a:spcPct val="160000"/>
                        </a:lnSpc>
                        <a:spcBef>
                          <a:spcPct val="0"/>
                        </a:spcBef>
                        <a:spcAft>
                          <a:spcPct val="0"/>
                        </a:spcAft>
                        <a:buNone/>
                        <a:defRPr/>
                      </a:pPr>
                      <a:r>
                        <a:rPr kumimoji="0" lang="ko-KR" altLang="en-US" sz="600" b="0" i="0" u="none" baseline="0">
                          <a:solidFill>
                            <a:srgbClr val="000000">
                              <a:alpha val="100000"/>
                            </a:srgbClr>
                          </a:solidFill>
                          <a:latin typeface="맑은 고딕"/>
                          <a:ea typeface="맑은 고딕"/>
                        </a:rPr>
                        <a:t> 1. 화주(작업자)가 UI에 ‘작업중단’ 버튼을 클릭 </a:t>
                      </a:r>
                    </a:p>
                    <a:p>
                      <a:pPr marL="455672" lvl="1" indent="-361997" algn="l" rtl="0" eaLnBrk="1" latinLnBrk="1" hangingPunct="1">
                        <a:lnSpc>
                          <a:spcPct val="160000"/>
                        </a:lnSpc>
                        <a:spcBef>
                          <a:spcPct val="0"/>
                        </a:spcBef>
                        <a:spcAft>
                          <a:spcPct val="0"/>
                        </a:spcAft>
                        <a:buNone/>
                        <a:defRPr/>
                      </a:pPr>
                      <a:r>
                        <a:rPr kumimoji="0" lang="ko-KR" altLang="en-US" sz="600" b="0" i="0" u="none" baseline="0">
                          <a:solidFill>
                            <a:srgbClr val="000000">
                              <a:alpha val="100000"/>
                            </a:srgbClr>
                          </a:solidFill>
                          <a:latin typeface="맑은 고딕"/>
                          <a:ea typeface="맑은 고딕"/>
                        </a:rPr>
                        <a:t> 2. 분류/적재 작업 진행 중인 델타로봇이 작업을 중단</a:t>
                      </a:r>
                    </a:p>
                    <a:p>
                      <a:pPr marL="455672" lvl="1" indent="-361997" algn="l" rtl="0" eaLnBrk="1" latinLnBrk="1" hangingPunct="1">
                        <a:lnSpc>
                          <a:spcPct val="160000"/>
                        </a:lnSpc>
                        <a:spcBef>
                          <a:spcPct val="0"/>
                        </a:spcBef>
                        <a:spcAft>
                          <a:spcPct val="0"/>
                        </a:spcAft>
                        <a:buNone/>
                        <a:defRPr/>
                      </a:pPr>
                      <a:r>
                        <a:rPr kumimoji="0" lang="ko-KR" altLang="en-US" sz="600" b="0" i="0" u="none" baseline="0">
                          <a:solidFill>
                            <a:srgbClr val="000000">
                              <a:alpha val="100000"/>
                            </a:srgbClr>
                          </a:solidFill>
                          <a:latin typeface="맑은 고딕"/>
                          <a:ea typeface="맑은 고딕"/>
                        </a:rPr>
                        <a:t> 3. 진행된 작업 까지의 정보를 UI에 나타남</a:t>
                      </a:r>
                    </a:p>
                    <a:p>
                      <a:pPr marL="455672" lvl="1" indent="-361997" algn="l" rtl="0" eaLnBrk="1" latinLnBrk="1" hangingPunct="1">
                        <a:lnSpc>
                          <a:spcPct val="160000"/>
                        </a:lnSpc>
                        <a:spcBef>
                          <a:spcPct val="0"/>
                        </a:spcBef>
                        <a:spcAft>
                          <a:spcPct val="0"/>
                        </a:spcAft>
                        <a:buClr>
                          <a:srgbClr val="000000">
                            <a:alpha val="100000"/>
                          </a:srgbClr>
                        </a:buClr>
                        <a:buSzPct val="100000"/>
                        <a:buFont typeface="Arial"/>
                        <a:buAutoNum type="arabicPeriod"/>
                        <a:defRPr/>
                      </a:pPr>
                      <a:endParaRPr kumimoji="0" lang="ko-KR" altLang="en-US" sz="600" b="0" i="0" u="none" baseline="0">
                        <a:solidFill>
                          <a:srgbClr val="000000">
                            <a:alpha val="100000"/>
                          </a:srgbClr>
                        </a:solidFill>
                        <a:latin typeface="맑은 고딕"/>
                        <a:ea typeface="맑은 고딕"/>
                      </a:endParaRPr>
                    </a:p>
                    <a:p>
                      <a:pPr marL="455672" lvl="1" indent="-361997" algn="l" rtl="0" eaLnBrk="1" latinLnBrk="1" hangingPunct="1">
                        <a:lnSpc>
                          <a:spcPct val="160000"/>
                        </a:lnSpc>
                        <a:spcBef>
                          <a:spcPct val="0"/>
                        </a:spcBef>
                        <a:spcAft>
                          <a:spcPct val="0"/>
                        </a:spcAft>
                        <a:buNone/>
                        <a:defRPr/>
                      </a:pPr>
                      <a:r>
                        <a:rPr kumimoji="0" lang="ko-KR" altLang="en-US" sz="600" b="0" i="0" u="none" baseline="0">
                          <a:solidFill>
                            <a:srgbClr val="000000">
                              <a:alpha val="100000"/>
                            </a:srgbClr>
                          </a:solidFill>
                          <a:latin typeface="맑은 고딕"/>
                          <a:ea typeface="맑은 고딕"/>
                        </a:rPr>
                        <a:t>A2 : 화주(작업자)가 안전 문제로 인해 긴급정지 스위치를 누른 경우</a:t>
                      </a:r>
                    </a:p>
                    <a:p>
                      <a:pPr marL="455672" lvl="1" indent="-361997" algn="l" rtl="0" eaLnBrk="1" latinLnBrk="1" hangingPunct="1">
                        <a:lnSpc>
                          <a:spcPct val="160000"/>
                        </a:lnSpc>
                        <a:spcBef>
                          <a:spcPct val="0"/>
                        </a:spcBef>
                        <a:spcAft>
                          <a:spcPct val="0"/>
                        </a:spcAft>
                        <a:buNone/>
                        <a:defRPr/>
                      </a:pPr>
                      <a:r>
                        <a:rPr kumimoji="0" lang="ko-KR" altLang="en-US" sz="600" b="0" i="0" u="none" baseline="0">
                          <a:solidFill>
                            <a:srgbClr val="000000">
                              <a:alpha val="100000"/>
                            </a:srgbClr>
                          </a:solidFill>
                          <a:latin typeface="맑은 고딕"/>
                          <a:ea typeface="맑은 고딕"/>
                        </a:rPr>
                        <a:t> 1. 화주(작업자)가 안전 문제를 확인</a:t>
                      </a:r>
                    </a:p>
                    <a:p>
                      <a:pPr marL="455672" lvl="1" indent="-361997" algn="l" rtl="0" eaLnBrk="1" latinLnBrk="1" hangingPunct="1">
                        <a:lnSpc>
                          <a:spcPct val="160000"/>
                        </a:lnSpc>
                        <a:spcBef>
                          <a:spcPct val="0"/>
                        </a:spcBef>
                        <a:spcAft>
                          <a:spcPct val="0"/>
                        </a:spcAft>
                        <a:buNone/>
                        <a:defRPr/>
                      </a:pPr>
                      <a:r>
                        <a:rPr kumimoji="0" lang="ko-KR" altLang="en-US" sz="600" b="0" i="0" u="none" baseline="0">
                          <a:solidFill>
                            <a:srgbClr val="000000">
                              <a:alpha val="100000"/>
                            </a:srgbClr>
                          </a:solidFill>
                          <a:latin typeface="맑은 고딕"/>
                          <a:ea typeface="맑은 고딕"/>
                        </a:rPr>
                        <a:t> 2. 긴급정지 스위치를 누름</a:t>
                      </a:r>
                    </a:p>
                    <a:p>
                      <a:pPr marL="455672" lvl="1" indent="-361997" algn="l" rtl="0" eaLnBrk="1" latinLnBrk="1" hangingPunct="1">
                        <a:lnSpc>
                          <a:spcPct val="160000"/>
                        </a:lnSpc>
                        <a:spcBef>
                          <a:spcPct val="0"/>
                        </a:spcBef>
                        <a:spcAft>
                          <a:spcPct val="0"/>
                        </a:spcAft>
                        <a:buNone/>
                        <a:defRPr/>
                      </a:pPr>
                      <a:r>
                        <a:rPr kumimoji="0" lang="ko-KR" altLang="en-US" sz="600" b="0" i="0" u="none" baseline="0">
                          <a:solidFill>
                            <a:srgbClr val="000000">
                              <a:alpha val="100000"/>
                            </a:srgbClr>
                          </a:solidFill>
                          <a:latin typeface="맑은 고딕"/>
                          <a:ea typeface="맑은 고딕"/>
                        </a:rPr>
                        <a:t> 3. 델타로봇의 작동이 중단 됨</a:t>
                      </a:r>
                      <a:endParaRPr kumimoji="0" lang="ko-KR" altLang="en-US" sz="600" b="0" i="0" u="none">
                        <a:solidFill>
                          <a:srgbClr val="000000">
                            <a:alpha val="100000"/>
                          </a:srgbClr>
                        </a:solidFill>
                        <a:latin typeface="맑은 고딕"/>
                        <a:ea typeface="맑은 고딕"/>
                      </a:endParaRPr>
                    </a:p>
                  </a:txBody>
                  <a:tcPr anchor="ctr">
                    <a:lnL w="4186" cap="flat" cmpd="sng" algn="ctr">
                      <a:solidFill>
                        <a:srgbClr val="000000">
                          <a:alpha val="100000"/>
                        </a:srgbClr>
                      </a:solidFill>
                      <a:prstDash val="solid"/>
                      <a:round/>
                      <a:headEnd w="med" len="med"/>
                      <a:tailEnd w="med" len="med"/>
                    </a:lnL>
                    <a:lnR w="4186" cap="flat" cmpd="sng" algn="ctr">
                      <a:solidFill>
                        <a:srgbClr val="000000">
                          <a:alpha val="100000"/>
                        </a:srgbClr>
                      </a:solidFill>
                      <a:prstDash val="solid"/>
                      <a:round/>
                      <a:headEnd w="med" len="med"/>
                      <a:tailEnd w="med" len="med"/>
                    </a:lnR>
                    <a:lnT w="4186" cap="flat" cmpd="sng" algn="ctr">
                      <a:solidFill>
                        <a:srgbClr val="000000">
                          <a:alpha val="100000"/>
                        </a:srgbClr>
                      </a:solidFill>
                      <a:prstDash val="solid"/>
                      <a:round/>
                      <a:headEnd w="med" len="med"/>
                      <a:tailEnd w="med" len="med"/>
                    </a:lnT>
                    <a:lnB w="4186" cap="flat" cmpd="sng" algn="ctr">
                      <a:solidFill>
                        <a:srgbClr val="000000">
                          <a:alpha val="100000"/>
                        </a:srgbClr>
                      </a:solidFill>
                      <a:prstDash val="solid"/>
                      <a:round/>
                      <a:headEnd w="med" len="med"/>
                      <a:tailEnd w="med" len="med"/>
                    </a:lnB>
                    <a:noFill/>
                  </a:tcPr>
                </a:tc>
                <a:tc hMerge="1">
                  <a:txBody>
                    <a:bodyPr/>
                    <a:lstStyle/>
                    <a:p>
                      <a:pPr marL="0" lvl="0" indent="0" algn="ctr"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비전 카메라, 델타로봇, UI, 이메일 전송 시스템 </a:t>
                      </a:r>
                    </a:p>
                    <a:p>
                      <a:pPr marL="0" lvl="0" indent="0" algn="ctr"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전체가 원활한 통신 가능한 환경 구축 능력</a:t>
                      </a:r>
                      <a:endParaRPr kumimoji="1" lang="ko-KR" altLang="en-US" sz="600" b="0" i="0" u="none">
                        <a:solidFill>
                          <a:srgbClr val="000000">
                            <a:alpha val="100000"/>
                          </a:srgbClr>
                        </a:solidFill>
                        <a:latin typeface="맑은 고딕"/>
                        <a:ea typeface="맑은 고딕"/>
                      </a:endParaRPr>
                    </a:p>
                  </a:txBody>
                  <a:tcPr anchor="ctr">
                    <a:lnL>
                      <a:noFill/>
                    </a:lnL>
                    <a:lnR>
                      <a:noFill/>
                    </a:lnR>
                    <a:lnT w="4186" cap="flat" cmpd="sng" algn="ctr">
                      <a:solidFill>
                        <a:srgbClr val="000000">
                          <a:alpha val="100000"/>
                        </a:srgbClr>
                      </a:solidFill>
                      <a:prstDash val="solid"/>
                      <a:round/>
                      <a:headEnd w="med" len="med"/>
                      <a:tailEnd w="med" len="med"/>
                    </a:lnT>
                    <a:lnB w="4186" cap="flat" cmpd="sng" algn="ctr">
                      <a:solidFill>
                        <a:srgbClr val="000000">
                          <a:alpha val="100000"/>
                        </a:srgbClr>
                      </a:solidFill>
                      <a:prstDash val="solid"/>
                      <a:round/>
                      <a:headEnd w="med" len="med"/>
                      <a:tailEnd w="med" len="med"/>
                    </a:lnB>
                  </a:tcPr>
                </a:tc>
                <a:extLst>
                  <a:ext uri="{0D108BD9-81ED-4DB2-BD59-A6C34878D82A}">
                    <a16:rowId xmlns:a16="http://schemas.microsoft.com/office/drawing/2014/main" val="10009"/>
                  </a:ext>
                </a:extLst>
              </a:tr>
              <a:tr h="669830">
                <a:tc>
                  <a:txBody>
                    <a:bodyPr/>
                    <a:lstStyle/>
                    <a:p>
                      <a:pPr marL="0" lvl="0" indent="0" algn="ctr"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비기능적</a:t>
                      </a:r>
                    </a:p>
                    <a:p>
                      <a:pPr marL="0" lvl="0" indent="0" algn="ctr"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요구사항</a:t>
                      </a:r>
                      <a:endParaRPr kumimoji="1" lang="ko-KR" altLang="en-US" sz="600" b="0" i="0" u="none">
                        <a:solidFill>
                          <a:srgbClr val="000000">
                            <a:alpha val="100000"/>
                          </a:srgbClr>
                        </a:solidFill>
                        <a:latin typeface="맑은 고딕"/>
                        <a:ea typeface="맑은 고딕"/>
                      </a:endParaRPr>
                    </a:p>
                  </a:txBody>
                  <a:tcPr anchor="ctr">
                    <a:lnL w="4186" cap="flat" cmpd="sng" algn="ctr">
                      <a:solidFill>
                        <a:srgbClr val="000000">
                          <a:alpha val="100000"/>
                        </a:srgbClr>
                      </a:solidFill>
                      <a:prstDash val="solid"/>
                      <a:round/>
                      <a:headEnd w="med" len="med"/>
                      <a:tailEnd w="med" len="med"/>
                    </a:lnL>
                    <a:lnR w="4186" cap="flat" cmpd="sng" algn="ctr">
                      <a:solidFill>
                        <a:srgbClr val="000000">
                          <a:alpha val="100000"/>
                        </a:srgbClr>
                      </a:solidFill>
                      <a:prstDash val="solid"/>
                      <a:round/>
                      <a:headEnd w="med" len="med"/>
                      <a:tailEnd w="med" len="med"/>
                    </a:lnR>
                    <a:lnT w="4186" cap="flat" cmpd="sng" algn="ctr">
                      <a:solidFill>
                        <a:srgbClr val="000000">
                          <a:alpha val="100000"/>
                        </a:srgbClr>
                      </a:solidFill>
                      <a:prstDash val="solid"/>
                      <a:round/>
                      <a:headEnd w="med" len="med"/>
                      <a:tailEnd w="med" len="med"/>
                    </a:lnT>
                    <a:lnB w="4186" cap="flat" cmpd="sng" algn="ctr">
                      <a:solidFill>
                        <a:srgbClr val="000000">
                          <a:alpha val="100000"/>
                        </a:srgbClr>
                      </a:solidFill>
                      <a:prstDash val="solid"/>
                      <a:round/>
                      <a:headEnd w="med" len="med"/>
                      <a:tailEnd w="med" len="med"/>
                    </a:lnB>
                    <a:noFill/>
                  </a:tcPr>
                </a:tc>
                <a:tc gridSpan="3">
                  <a:txBody>
                    <a:bodyPr/>
                    <a:lstStyle/>
                    <a:p>
                      <a:pPr marL="228630" lvl="0" indent="-206402" algn="l" rtl="0" eaLnBrk="1" latinLnBrk="1" hangingPunct="1">
                        <a:lnSpc>
                          <a:spcPct val="160000"/>
                        </a:lnSpc>
                        <a:spcBef>
                          <a:spcPct val="0"/>
                        </a:spcBef>
                        <a:spcAft>
                          <a:spcPct val="0"/>
                        </a:spcAft>
                        <a:buNone/>
                        <a:defRPr/>
                      </a:pPr>
                      <a:r>
                        <a:rPr kumimoji="0" lang="ko-KR" altLang="en-US" sz="600" b="1" i="0" u="none" baseline="0">
                          <a:solidFill>
                            <a:srgbClr val="000000">
                              <a:alpha val="100000"/>
                            </a:srgbClr>
                          </a:solidFill>
                          <a:latin typeface="맑은 고딕"/>
                          <a:ea typeface="맑은 고딕"/>
                        </a:rPr>
                        <a:t>∙UI </a:t>
                      </a:r>
                    </a:p>
                    <a:p>
                      <a:pPr marL="228630" lvl="0" indent="-206402" algn="l"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  하나의 물품을 분류 시작과 적재 작업이 끝나는 시간을 UI에 나타내어 작업의 상태를 확인 가능하다.</a:t>
                      </a:r>
                    </a:p>
                    <a:p>
                      <a:pPr marL="228630" lvl="0" indent="-206402" algn="l" rtl="0" eaLnBrk="1" latinLnBrk="1" hangingPunct="1">
                        <a:lnSpc>
                          <a:spcPct val="160000"/>
                        </a:lnSpc>
                        <a:spcBef>
                          <a:spcPct val="0"/>
                        </a:spcBef>
                        <a:spcAft>
                          <a:spcPct val="0"/>
                        </a:spcAft>
                        <a:buNone/>
                        <a:defRPr/>
                      </a:pPr>
                      <a:r>
                        <a:rPr kumimoji="0" lang="ko-KR" altLang="en-US" sz="600" b="1" i="0" u="none" baseline="0">
                          <a:solidFill>
                            <a:srgbClr val="000000">
                              <a:alpha val="100000"/>
                            </a:srgbClr>
                          </a:solidFill>
                          <a:latin typeface="맑은 고딕"/>
                          <a:ea typeface="맑은 고딕"/>
                        </a:rPr>
                        <a:t>∙이메일 전송 시스템 </a:t>
                      </a:r>
                    </a:p>
                    <a:p>
                      <a:pPr marL="228630" lvl="0" indent="-206402" algn="l"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  적재된 물품의 최상층부터 차주가 순차적으로 상차 일정을 계획하여 메일을 전송한다. </a:t>
                      </a:r>
                      <a:endParaRPr kumimoji="1" lang="ko-KR" altLang="en-US" sz="600" b="0" i="0" u="none">
                        <a:solidFill>
                          <a:srgbClr val="000000">
                            <a:alpha val="100000"/>
                          </a:srgbClr>
                        </a:solidFill>
                        <a:latin typeface="맑은 고딕"/>
                        <a:ea typeface="맑은 고딕"/>
                      </a:endParaRPr>
                    </a:p>
                  </a:txBody>
                  <a:tcPr anchor="ctr">
                    <a:lnL w="4186" cap="flat" cmpd="sng" algn="ctr">
                      <a:solidFill>
                        <a:srgbClr val="000000">
                          <a:alpha val="100000"/>
                        </a:srgbClr>
                      </a:solidFill>
                      <a:prstDash val="solid"/>
                      <a:round/>
                      <a:headEnd w="med" len="med"/>
                      <a:tailEnd w="med" len="med"/>
                    </a:lnL>
                    <a:lnR w="4186" cap="flat" cmpd="sng" algn="ctr">
                      <a:solidFill>
                        <a:srgbClr val="000000">
                          <a:alpha val="100000"/>
                        </a:srgbClr>
                      </a:solidFill>
                      <a:prstDash val="solid"/>
                      <a:round/>
                      <a:headEnd w="med" len="med"/>
                      <a:tailEnd w="med" len="med"/>
                    </a:lnR>
                    <a:lnT w="4186" cap="flat" cmpd="sng" algn="ctr">
                      <a:solidFill>
                        <a:srgbClr val="000000">
                          <a:alpha val="100000"/>
                        </a:srgbClr>
                      </a:solidFill>
                      <a:prstDash val="solid"/>
                      <a:round/>
                      <a:headEnd w="med" len="med"/>
                      <a:tailEnd w="med" len="med"/>
                    </a:lnT>
                    <a:lnB w="4186" cap="flat" cmpd="sng" algn="ctr">
                      <a:solidFill>
                        <a:srgbClr val="000000">
                          <a:alpha val="100000"/>
                        </a:srgbClr>
                      </a:solidFill>
                      <a:prstDash val="solid"/>
                      <a:round/>
                      <a:headEnd w="med" len="med"/>
                      <a:tailEnd w="med" len="med"/>
                    </a:lnB>
                    <a:noFill/>
                  </a:tcPr>
                </a:tc>
                <a:tc hMerge="1">
                  <a:txBody>
                    <a:bodyPr/>
                    <a:lstStyle/>
                    <a:p>
                      <a:pPr marL="0" lvl="0" indent="0" algn="ctr"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비전 카메라, 델타로봇, UI, 이메일 전송 시스템 </a:t>
                      </a:r>
                    </a:p>
                    <a:p>
                      <a:pPr marL="0" lvl="0" indent="0" algn="ctr"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전체가 원활한 통신 가능한 환경 구축 능력</a:t>
                      </a:r>
                      <a:endParaRPr kumimoji="1" lang="ko-KR" altLang="en-US" sz="600" b="0" i="0" u="none">
                        <a:solidFill>
                          <a:srgbClr val="000000">
                            <a:alpha val="100000"/>
                          </a:srgbClr>
                        </a:solidFill>
                        <a:latin typeface="맑은 고딕"/>
                        <a:ea typeface="맑은 고딕"/>
                      </a:endParaRPr>
                    </a:p>
                  </a:txBody>
                  <a:tcPr anchor="ctr">
                    <a:lnL>
                      <a:noFill/>
                    </a:lnL>
                    <a:lnR>
                      <a:noFill/>
                    </a:lnR>
                    <a:lnT w="4186" cap="flat" cmpd="sng" algn="ctr">
                      <a:solidFill>
                        <a:srgbClr val="000000">
                          <a:alpha val="100000"/>
                        </a:srgbClr>
                      </a:solidFill>
                      <a:prstDash val="solid"/>
                      <a:round/>
                      <a:headEnd w="med" len="med"/>
                      <a:tailEnd w="med" len="med"/>
                    </a:lnT>
                    <a:lnB w="4186" cap="flat" cmpd="sng" algn="ctr">
                      <a:solidFill>
                        <a:srgbClr val="000000">
                          <a:alpha val="100000"/>
                        </a:srgbClr>
                      </a:solidFill>
                      <a:prstDash val="solid"/>
                      <a:round/>
                      <a:headEnd w="med" len="med"/>
                      <a:tailEnd w="med" len="med"/>
                    </a:lnB>
                  </a:tcPr>
                </a:tc>
                <a:tc hMerge="1">
                  <a:txBody>
                    <a:bodyPr/>
                    <a:lstStyle/>
                    <a:p>
                      <a:pPr marL="0" lvl="0" indent="0" algn="ctr"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비전 카메라, 델타로봇, UI, 이메일 전송 시스템 </a:t>
                      </a:r>
                    </a:p>
                    <a:p>
                      <a:pPr marL="0" lvl="0" indent="0" algn="ctr" rtl="0" eaLnBrk="1" latinLnBrk="1" hangingPunct="1">
                        <a:lnSpc>
                          <a:spcPct val="160000"/>
                        </a:lnSpc>
                        <a:spcBef>
                          <a:spcPct val="0"/>
                        </a:spcBef>
                        <a:spcAft>
                          <a:spcPct val="0"/>
                        </a:spcAft>
                        <a:buNone/>
                        <a:defRPr/>
                      </a:pPr>
                      <a:r>
                        <a:rPr kumimoji="1" lang="ko-KR" altLang="en-US" sz="600" b="0" i="0" u="none" baseline="0">
                          <a:solidFill>
                            <a:srgbClr val="000000">
                              <a:alpha val="100000"/>
                            </a:srgbClr>
                          </a:solidFill>
                          <a:latin typeface="맑은 고딕"/>
                          <a:ea typeface="맑은 고딕"/>
                        </a:rPr>
                        <a:t>전체가 원활한 통신 가능한 환경 구축 능력</a:t>
                      </a:r>
                      <a:endParaRPr kumimoji="1" lang="ko-KR" altLang="en-US" sz="600" b="0" i="0" u="none">
                        <a:solidFill>
                          <a:srgbClr val="000000">
                            <a:alpha val="100000"/>
                          </a:srgbClr>
                        </a:solidFill>
                        <a:latin typeface="맑은 고딕"/>
                        <a:ea typeface="맑은 고딕"/>
                      </a:endParaRPr>
                    </a:p>
                  </a:txBody>
                  <a:tcPr anchor="ctr">
                    <a:lnL>
                      <a:noFill/>
                    </a:lnL>
                    <a:lnR>
                      <a:noFill/>
                    </a:lnR>
                    <a:lnT w="4186" cap="flat" cmpd="sng" algn="ctr">
                      <a:solidFill>
                        <a:srgbClr val="000000">
                          <a:alpha val="100000"/>
                        </a:srgbClr>
                      </a:solidFill>
                      <a:prstDash val="solid"/>
                      <a:round/>
                      <a:headEnd w="med" len="med"/>
                      <a:tailEnd w="med" len="med"/>
                    </a:lnT>
                    <a:lnB w="4186" cap="flat" cmpd="sng" algn="ctr">
                      <a:solidFill>
                        <a:srgbClr val="000000">
                          <a:alpha val="100000"/>
                        </a:srgbClr>
                      </a:solidFill>
                      <a:prstDash val="solid"/>
                      <a:round/>
                      <a:headEnd w="med" len="med"/>
                      <a:tailEnd w="med" len="med"/>
                    </a:lnB>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349362234"/>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theme/theme1.xml><?xml version="1.0" encoding="utf-8"?>
<a:theme xmlns:a="http://schemas.openxmlformats.org/drawingml/2006/main" name="한컴오피스">
  <a:themeElements>
    <a:clrScheme name="PowerPoint">
      <a:dk1>
        <a:srgbClr val="000000"/>
      </a:dk1>
      <a:lt1>
        <a:srgbClr val="FFFFFF"/>
      </a:lt1>
      <a:dk2>
        <a:srgbClr val="000000"/>
      </a:dk2>
      <a:lt2>
        <a:srgbClr val="EEECE1"/>
      </a:lt2>
      <a:accent1>
        <a:srgbClr val="4F81BD"/>
      </a:accent1>
      <a:accent2>
        <a:srgbClr val="C0504D"/>
      </a:accent2>
      <a:accent3>
        <a:srgbClr val="B2B2B2"/>
      </a:accent3>
      <a:accent4>
        <a:srgbClr val="FFD700"/>
      </a:accent4>
      <a:accent5>
        <a:srgbClr val="289B6E"/>
      </a:accent5>
      <a:accent6>
        <a:srgbClr val="9D5CBB"/>
      </a:accent6>
      <a:hlink>
        <a:srgbClr val="0000FF"/>
      </a:hlink>
      <a:folHlink>
        <a:srgbClr val="800080"/>
      </a:folHlink>
    </a:clrScheme>
    <a:fontScheme name="">
      <a:majorFont>
        <a:latin typeface="맑은 고딕"/>
        <a:ea typeface="맑은 고딕"/>
        <a:cs typeface=""/>
      </a:majorFont>
      <a:minorFont>
        <a:latin typeface="맑은 고딕"/>
        <a:ea typeface="맑은 고딕"/>
        <a:cs typeface=""/>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한컴오피스">
  <a:themeElements>
    <a:clrScheme name="PowerPoint">
      <a:dk1>
        <a:srgbClr val="000000"/>
      </a:dk1>
      <a:lt1>
        <a:srgbClr val="FFFFFF"/>
      </a:lt1>
      <a:dk2>
        <a:srgbClr val="000000"/>
      </a:dk2>
      <a:lt2>
        <a:srgbClr val="EEECE1"/>
      </a:lt2>
      <a:accent1>
        <a:srgbClr val="4F81BD"/>
      </a:accent1>
      <a:accent2>
        <a:srgbClr val="C0504D"/>
      </a:accent2>
      <a:accent3>
        <a:srgbClr val="B2B2B2"/>
      </a:accent3>
      <a:accent4>
        <a:srgbClr val="FFD700"/>
      </a:accent4>
      <a:accent5>
        <a:srgbClr val="289B6E"/>
      </a:accent5>
      <a:accent6>
        <a:srgbClr val="9D5CBB"/>
      </a:accent6>
      <a:hlink>
        <a:srgbClr val="0000FF"/>
      </a:hlink>
      <a:folHlink>
        <a:srgbClr val="800080"/>
      </a:folHlink>
    </a:clrScheme>
    <a:fontScheme name="">
      <a:majorFont>
        <a:latin typeface="맑은 고딕"/>
        <a:ea typeface="맑은 고딕"/>
        <a:cs typeface=""/>
      </a:majorFont>
      <a:minorFont>
        <a:latin typeface="맑은 고딕"/>
        <a:ea typeface="맑은 고딕"/>
        <a:cs typeface=""/>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한컴오피스">
  <a:themeElements>
    <a:clrScheme name="PowerPoint">
      <a:dk1>
        <a:srgbClr val="000000"/>
      </a:dk1>
      <a:lt1>
        <a:srgbClr val="FFFFFF"/>
      </a:lt1>
      <a:dk2>
        <a:srgbClr val="000000"/>
      </a:dk2>
      <a:lt2>
        <a:srgbClr val="EEECE1"/>
      </a:lt2>
      <a:accent1>
        <a:srgbClr val="4F81BD"/>
      </a:accent1>
      <a:accent2>
        <a:srgbClr val="C0504D"/>
      </a:accent2>
      <a:accent3>
        <a:srgbClr val="B2B2B2"/>
      </a:accent3>
      <a:accent4>
        <a:srgbClr val="FFD700"/>
      </a:accent4>
      <a:accent5>
        <a:srgbClr val="289B6E"/>
      </a:accent5>
      <a:accent6>
        <a:srgbClr val="9D5CBB"/>
      </a:accent6>
      <a:hlink>
        <a:srgbClr val="0000FF"/>
      </a:hlink>
      <a:folHlink>
        <a:srgbClr val="800080"/>
      </a:folHlink>
    </a:clrScheme>
    <a:fontScheme name="">
      <a:majorFont>
        <a:latin typeface="맑은 고딕"/>
        <a:ea typeface="맑은 고딕"/>
        <a:cs typeface=""/>
      </a:majorFont>
      <a:minorFont>
        <a:latin typeface="맑은 고딕"/>
        <a:ea typeface="맑은 고딕"/>
        <a:cs typeface=""/>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한컴오피스">
  <a:themeElements>
    <a:clrScheme name="PowerPoint">
      <a:dk1>
        <a:srgbClr val="000000"/>
      </a:dk1>
      <a:lt1>
        <a:srgbClr val="FFFFFF"/>
      </a:lt1>
      <a:dk2>
        <a:srgbClr val="000000"/>
      </a:dk2>
      <a:lt2>
        <a:srgbClr val="EEECE1"/>
      </a:lt2>
      <a:accent1>
        <a:srgbClr val="4F81BD"/>
      </a:accent1>
      <a:accent2>
        <a:srgbClr val="C0504D"/>
      </a:accent2>
      <a:accent3>
        <a:srgbClr val="B2B2B2"/>
      </a:accent3>
      <a:accent4>
        <a:srgbClr val="FFD700"/>
      </a:accent4>
      <a:accent5>
        <a:srgbClr val="289B6E"/>
      </a:accent5>
      <a:accent6>
        <a:srgbClr val="9D5CBB"/>
      </a:accent6>
      <a:hlink>
        <a:srgbClr val="0000FF"/>
      </a:hlink>
      <a:folHlink>
        <a:srgbClr val="800080"/>
      </a:folHlink>
    </a:clrScheme>
    <a:fontScheme name="">
      <a:majorFont>
        <a:latin typeface="맑은 고딕"/>
        <a:ea typeface="맑은 고딕"/>
        <a:cs typeface=""/>
      </a:majorFont>
      <a:minorFont>
        <a:latin typeface="맑은 고딕"/>
        <a:ea typeface="맑은 고딕"/>
        <a:cs typeface=""/>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한컴오피스">
  <a:themeElements>
    <a:clrScheme name="한컴오피스">
      <a:dk1>
        <a:sysClr val="windowText" lastClr="000000"/>
      </a:dk1>
      <a:lt1>
        <a:sysClr val="window" lastClr="FFFFFF"/>
      </a:lt1>
      <a:dk2>
        <a:srgbClr val="3A3C84"/>
      </a:dk2>
      <a:lt2>
        <a:srgbClr val="FAF3DB"/>
      </a:lt2>
      <a:accent1>
        <a:srgbClr val="6182D6"/>
      </a:accent1>
      <a:accent2>
        <a:srgbClr val="FF843A"/>
      </a:accent2>
      <a:accent3>
        <a:srgbClr val="B2B2B2"/>
      </a:accent3>
      <a:accent4>
        <a:srgbClr val="FFD700"/>
      </a:accent4>
      <a:accent5>
        <a:srgbClr val="289B6E"/>
      </a:accent5>
      <a:accent6>
        <a:srgbClr val="9D5CBB"/>
      </a:accent6>
      <a:hlink>
        <a:srgbClr val="4A45FF"/>
      </a:hlink>
      <a:folHlink>
        <a:srgbClr val="BE27BB"/>
      </a:folHlink>
    </a:clrScheme>
    <a:fontScheme name="한컴오피스">
      <a:maj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ajorFont>
      <a:min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3201</Words>
  <Application>Microsoft Office PowerPoint</Application>
  <PresentationFormat>사용자 지정</PresentationFormat>
  <Paragraphs>475</Paragraphs>
  <Slides>43</Slides>
  <Notes>0</Notes>
  <HiddenSlides>0</HiddenSlides>
  <MMClips>0</MMClips>
  <ScaleCrop>false</ScaleCrop>
  <HeadingPairs>
    <vt:vector size="6" baseType="variant">
      <vt:variant>
        <vt:lpstr>사용한 글꼴</vt:lpstr>
      </vt:variant>
      <vt:variant>
        <vt:i4>6</vt:i4>
      </vt:variant>
      <vt:variant>
        <vt:lpstr>테마</vt:lpstr>
      </vt:variant>
      <vt:variant>
        <vt:i4>4</vt:i4>
      </vt:variant>
      <vt:variant>
        <vt:lpstr>슬라이드 제목</vt:lpstr>
      </vt:variant>
      <vt:variant>
        <vt:i4>43</vt:i4>
      </vt:variant>
    </vt:vector>
  </HeadingPairs>
  <TitlesOfParts>
    <vt:vector size="53" baseType="lpstr">
      <vt:lpstr>나눔스퀘어OTF</vt:lpstr>
      <vt:lpstr>맑은 고딕</vt:lpstr>
      <vt:lpstr>Arial</vt:lpstr>
      <vt:lpstr>Calibri</vt:lpstr>
      <vt:lpstr>Trebuchet MS</vt:lpstr>
      <vt:lpstr>Wingdings</vt:lpstr>
      <vt:lpstr>한컴오피스</vt:lpstr>
      <vt:lpstr>한컴오피스</vt:lpstr>
      <vt:lpstr>한컴오피스</vt:lpstr>
      <vt:lpstr>한컴오피스</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dc:title>
  <dc:creator>tЗ™°</dc:creator>
  <cp:lastModifiedBy>안승찬</cp:lastModifiedBy>
  <cp:revision>17</cp:revision>
  <dcterms:created xsi:type="dcterms:W3CDTF">2014-04-16T00:55:54Z</dcterms:created>
  <dcterms:modified xsi:type="dcterms:W3CDTF">2024-09-28T08:05:31Z</dcterms:modified>
  <cp:version>12.0.0.535</cp:version>
</cp:coreProperties>
</file>